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7"/>
  </p:sldMasterIdLst>
  <p:notesMasterIdLst>
    <p:notesMasterId r:id="rId12"/>
  </p:notesMasterIdLst>
  <p:handoutMasterIdLst>
    <p:handoutMasterId r:id="rId13"/>
  </p:handoutMasterIdLst>
  <p:sldIdLst>
    <p:sldId id="1510" r:id="rId8"/>
    <p:sldId id="1511" r:id="rId9"/>
    <p:sldId id="1513" r:id="rId10"/>
    <p:sldId id="1518" r:id="rId11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4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ith Turnbull" initials="KNT" lastIdx="7" clrIdx="0"/>
  <p:cmAuthor id="1" name="Vinay Kumar Jha" initials="V" lastIdx="1" clrIdx="1"/>
  <p:cmAuthor id="2" name="Nicholson" initials="J" lastIdx="5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9966FF"/>
    <a:srgbClr val="FF6699"/>
    <a:srgbClr val="669900"/>
    <a:srgbClr val="FFFF99"/>
    <a:srgbClr val="FF9933"/>
    <a:srgbClr val="CC6600"/>
    <a:srgbClr val="FFA02F"/>
    <a:srgbClr val="D71F85"/>
    <a:srgbClr val="69BE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8" autoAdjust="0"/>
    <p:restoredTop sz="81454" autoAdjust="0"/>
  </p:normalViewPr>
  <p:slideViewPr>
    <p:cSldViewPr>
      <p:cViewPr varScale="1">
        <p:scale>
          <a:sx n="100" d="100"/>
          <a:sy n="100" d="100"/>
        </p:scale>
        <p:origin x="1272" y="78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204" y="-78"/>
      </p:cViewPr>
      <p:guideLst>
        <p:guide orient="horz" pos="3134"/>
        <p:guide pos="216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Anniss" userId="0e2ac997b738b2d7" providerId="LiveId" clId="{4EF456D2-4F8D-462D-AF60-C0CB41C35E47}"/>
    <pc:docChg chg="delSld">
      <pc:chgData name="Michael Anniss" userId="0e2ac997b738b2d7" providerId="LiveId" clId="{4EF456D2-4F8D-462D-AF60-C0CB41C35E47}" dt="2023-05-29T11:22:29.627" v="0" actId="47"/>
      <pc:docMkLst>
        <pc:docMk/>
      </pc:docMkLst>
      <pc:sldChg chg="del">
        <pc:chgData name="Michael Anniss" userId="0e2ac997b738b2d7" providerId="LiveId" clId="{4EF456D2-4F8D-462D-AF60-C0CB41C35E47}" dt="2023-05-29T11:22:29.627" v="0" actId="47"/>
        <pc:sldMkLst>
          <pc:docMk/>
          <pc:sldMk cId="584577843" sldId="1506"/>
        </pc:sldMkLst>
      </pc:sldChg>
      <pc:sldChg chg="del">
        <pc:chgData name="Michael Anniss" userId="0e2ac997b738b2d7" providerId="LiveId" clId="{4EF456D2-4F8D-462D-AF60-C0CB41C35E47}" dt="2023-05-29T11:22:29.627" v="0" actId="47"/>
        <pc:sldMkLst>
          <pc:docMk/>
          <pc:sldMk cId="1263181281" sldId="1507"/>
        </pc:sldMkLst>
      </pc:sldChg>
      <pc:sldChg chg="del">
        <pc:chgData name="Michael Anniss" userId="0e2ac997b738b2d7" providerId="LiveId" clId="{4EF456D2-4F8D-462D-AF60-C0CB41C35E47}" dt="2023-05-29T11:22:29.627" v="0" actId="47"/>
        <pc:sldMkLst>
          <pc:docMk/>
          <pc:sldMk cId="74708861" sldId="1512"/>
        </pc:sldMkLst>
      </pc:sldChg>
      <pc:sldChg chg="del">
        <pc:chgData name="Michael Anniss" userId="0e2ac997b738b2d7" providerId="LiveId" clId="{4EF456D2-4F8D-462D-AF60-C0CB41C35E47}" dt="2023-05-29T11:22:29.627" v="0" actId="47"/>
        <pc:sldMkLst>
          <pc:docMk/>
          <pc:sldMk cId="200849964" sldId="1515"/>
        </pc:sldMkLst>
      </pc:sldChg>
      <pc:sldChg chg="del">
        <pc:chgData name="Michael Anniss" userId="0e2ac997b738b2d7" providerId="LiveId" clId="{4EF456D2-4F8D-462D-AF60-C0CB41C35E47}" dt="2023-05-29T11:22:29.627" v="0" actId="47"/>
        <pc:sldMkLst>
          <pc:docMk/>
          <pc:sldMk cId="3134010072" sldId="151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7363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3"/>
          </a:xfrm>
          <a:prstGeom prst="rect">
            <a:avLst/>
          </a:prstGeom>
        </p:spPr>
        <p:txBody>
          <a:bodyPr vert="horz" lIns="92537" tIns="46269" rIns="92537" bIns="46269" rtlCol="0"/>
          <a:lstStyle>
            <a:lvl1pPr algn="r">
              <a:defRPr sz="1200"/>
            </a:lvl1pPr>
          </a:lstStyle>
          <a:p>
            <a:fld id="{9FADC909-8A6C-4CAD-8812-B83AE038B26D}" type="datetimeFigureOut">
              <a:rPr lang="en-GB" smtClean="0"/>
              <a:t>29/05/2023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48185"/>
            <a:ext cx="2971800" cy="497363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3"/>
          </a:xfrm>
          <a:prstGeom prst="rect">
            <a:avLst/>
          </a:prstGeom>
        </p:spPr>
        <p:txBody>
          <a:bodyPr vert="horz" lIns="92537" tIns="46269" rIns="92537" bIns="46269" rtlCol="0" anchor="b"/>
          <a:lstStyle>
            <a:lvl1pPr algn="r">
              <a:defRPr sz="1200"/>
            </a:lvl1pPr>
          </a:lstStyle>
          <a:p>
            <a:fld id="{729BD080-4B95-483F-9449-CC6B21B6D0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1703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1388" y="746125"/>
            <a:ext cx="497522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1" y="4724956"/>
            <a:ext cx="50292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9912"/>
            <a:ext cx="2971800" cy="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9912"/>
            <a:ext cx="2971800" cy="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37" tIns="46269" rIns="92537" bIns="4626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ECADB4-C4DB-46AB-BBC6-7456B7F9C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222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085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96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32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7504" y="116632"/>
            <a:ext cx="8856984" cy="432048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BCS ACKO  Templates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7504" y="692696"/>
            <a:ext cx="8856984" cy="565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504" y="116632"/>
            <a:ext cx="8875092" cy="432048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BCS ACKO  Templates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692696"/>
            <a:ext cx="8856984" cy="565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64379B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79A27-DF73-4461-B165-BFBE1367FDD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16632"/>
            <a:ext cx="8875092" cy="432048"/>
          </a:xfrm>
        </p:spPr>
        <p:txBody>
          <a:bodyPr/>
          <a:lstStyle/>
          <a:p>
            <a:r>
              <a:rPr lang="en-GB" dirty="0"/>
              <a:t>ACKO System Context Diagram</a:t>
            </a:r>
          </a:p>
        </p:txBody>
      </p:sp>
      <p:sp>
        <p:nvSpPr>
          <p:cNvPr id="3" name="Flowchart: Alternate Process 2">
            <a:extLst>
              <a:ext uri="{FF2B5EF4-FFF2-40B4-BE49-F238E27FC236}">
                <a16:creationId xmlns:a16="http://schemas.microsoft.com/office/drawing/2014/main" id="{7BABB2CB-E096-4A2D-9BA9-90BBE3C50AD3}"/>
              </a:ext>
            </a:extLst>
          </p:cNvPr>
          <p:cNvSpPr/>
          <p:nvPr/>
        </p:nvSpPr>
        <p:spPr bwMode="auto">
          <a:xfrm>
            <a:off x="2771800" y="944724"/>
            <a:ext cx="3132348" cy="5112568"/>
          </a:xfrm>
          <a:prstGeom prst="flowChartAlternateProcess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dirty="0"/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/>
              <a:t>ACKO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/>
              <a:t>From Home System</a:t>
            </a: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BB9A16F-A5B9-4F93-A2CE-C34C1FAF13FD}"/>
              </a:ext>
            </a:extLst>
          </p:cNvPr>
          <p:cNvCxnSpPr/>
          <p:nvPr/>
        </p:nvCxnSpPr>
        <p:spPr bwMode="auto">
          <a:xfrm>
            <a:off x="2015716" y="1440465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4B5AD43-4F7E-4F34-8DBB-B7D5D213BD2F}"/>
              </a:ext>
            </a:extLst>
          </p:cNvPr>
          <p:cNvCxnSpPr/>
          <p:nvPr/>
        </p:nvCxnSpPr>
        <p:spPr bwMode="auto">
          <a:xfrm>
            <a:off x="2015716" y="2437784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575000D7-40A3-43BD-B194-072C4FC26FDE}"/>
              </a:ext>
            </a:extLst>
          </p:cNvPr>
          <p:cNvCxnSpPr/>
          <p:nvPr/>
        </p:nvCxnSpPr>
        <p:spPr bwMode="auto">
          <a:xfrm>
            <a:off x="2015716" y="3435103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33966970-B92C-455F-A1AC-BB078367F333}"/>
              </a:ext>
            </a:extLst>
          </p:cNvPr>
          <p:cNvCxnSpPr/>
          <p:nvPr/>
        </p:nvCxnSpPr>
        <p:spPr bwMode="auto">
          <a:xfrm>
            <a:off x="5904148" y="1480754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82A8BA01-7F1A-40A2-B362-DFCA93D6A729}"/>
              </a:ext>
            </a:extLst>
          </p:cNvPr>
          <p:cNvCxnSpPr/>
          <p:nvPr/>
        </p:nvCxnSpPr>
        <p:spPr bwMode="auto">
          <a:xfrm>
            <a:off x="5904148" y="2478073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C9AC79FC-FF1F-4786-8B17-98CDD59997A4}"/>
              </a:ext>
            </a:extLst>
          </p:cNvPr>
          <p:cNvCxnSpPr/>
          <p:nvPr/>
        </p:nvCxnSpPr>
        <p:spPr bwMode="auto">
          <a:xfrm>
            <a:off x="5904148" y="3475392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DF8797AF-303F-47BC-8605-3A8BBE9422C5}"/>
              </a:ext>
            </a:extLst>
          </p:cNvPr>
          <p:cNvCxnSpPr/>
          <p:nvPr/>
        </p:nvCxnSpPr>
        <p:spPr bwMode="auto">
          <a:xfrm>
            <a:off x="2015716" y="4432422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D27E61C-37EA-4B3E-98CA-5CA56A8144F6}"/>
              </a:ext>
            </a:extLst>
          </p:cNvPr>
          <p:cNvCxnSpPr/>
          <p:nvPr/>
        </p:nvCxnSpPr>
        <p:spPr bwMode="auto">
          <a:xfrm>
            <a:off x="5904148" y="4472711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5D5BAE8-4FBB-42E2-B749-D5A3A64A2FCD}"/>
              </a:ext>
            </a:extLst>
          </p:cNvPr>
          <p:cNvCxnSpPr/>
          <p:nvPr/>
        </p:nvCxnSpPr>
        <p:spPr bwMode="auto">
          <a:xfrm>
            <a:off x="2015716" y="5429740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BF873AB-971C-4E5B-8A9D-5C140EC0DD3C}"/>
              </a:ext>
            </a:extLst>
          </p:cNvPr>
          <p:cNvCxnSpPr/>
          <p:nvPr/>
        </p:nvCxnSpPr>
        <p:spPr bwMode="auto">
          <a:xfrm>
            <a:off x="5904148" y="5429740"/>
            <a:ext cx="75608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9248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C541-33E1-4CEF-914B-C9941E31C3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16632"/>
            <a:ext cx="8875092" cy="432048"/>
          </a:xfrm>
        </p:spPr>
        <p:txBody>
          <a:bodyPr/>
          <a:lstStyle/>
          <a:p>
            <a:r>
              <a:rPr lang="en-GB" dirty="0"/>
              <a:t>Target Business – Application Services View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41556F76-53B3-4809-9595-39F0F32055AF}"/>
              </a:ext>
            </a:extLst>
          </p:cNvPr>
          <p:cNvSpPr/>
          <p:nvPr/>
        </p:nvSpPr>
        <p:spPr bwMode="auto">
          <a:xfrm>
            <a:off x="105018" y="4039940"/>
            <a:ext cx="8886501" cy="11892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B159C46B-8CE3-4F03-B705-75A5BBA69186}"/>
              </a:ext>
            </a:extLst>
          </p:cNvPr>
          <p:cNvSpPr/>
          <p:nvPr/>
        </p:nvSpPr>
        <p:spPr bwMode="auto">
          <a:xfrm>
            <a:off x="105019" y="3339185"/>
            <a:ext cx="8877579" cy="6988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4C00626-A024-4859-BA5C-3C6DC5FA66CD}"/>
              </a:ext>
            </a:extLst>
          </p:cNvPr>
          <p:cNvSpPr/>
          <p:nvPr/>
        </p:nvSpPr>
        <p:spPr bwMode="auto">
          <a:xfrm>
            <a:off x="105020" y="1576429"/>
            <a:ext cx="8877579" cy="17632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935932A-D307-4640-B19D-2D612A28C2A6}"/>
              </a:ext>
            </a:extLst>
          </p:cNvPr>
          <p:cNvSpPr/>
          <p:nvPr/>
        </p:nvSpPr>
        <p:spPr bwMode="auto">
          <a:xfrm>
            <a:off x="105020" y="644938"/>
            <a:ext cx="8877579" cy="948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8A917D-A46E-4E1E-B4D7-D87CE87F8AFD}"/>
              </a:ext>
            </a:extLst>
          </p:cNvPr>
          <p:cNvGrpSpPr/>
          <p:nvPr/>
        </p:nvGrpSpPr>
        <p:grpSpPr>
          <a:xfrm>
            <a:off x="1348830" y="824954"/>
            <a:ext cx="901897" cy="455994"/>
            <a:chOff x="2366224" y="4636851"/>
            <a:chExt cx="1258324" cy="536079"/>
          </a:xfrm>
        </p:grpSpPr>
        <p:sp>
          <p:nvSpPr>
            <p:cNvPr id="4" name="Flowchart: Terminator 3">
              <a:extLst>
                <a:ext uri="{FF2B5EF4-FFF2-40B4-BE49-F238E27FC236}">
                  <a16:creationId xmlns:a16="http://schemas.microsoft.com/office/drawing/2014/main" id="{FF172E7B-2721-4D0F-88C5-04465084D2E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4ADAD3-083A-486B-9E5D-B08E4FA2E3E8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95A17-8224-4C3B-AE1E-4E27D8227CA9}"/>
              </a:ext>
            </a:extLst>
          </p:cNvPr>
          <p:cNvGrpSpPr/>
          <p:nvPr/>
        </p:nvGrpSpPr>
        <p:grpSpPr>
          <a:xfrm>
            <a:off x="2296175" y="824959"/>
            <a:ext cx="849995" cy="455995"/>
            <a:chOff x="2377979" y="4636851"/>
            <a:chExt cx="1185909" cy="536079"/>
          </a:xfrm>
        </p:grpSpPr>
        <p:sp>
          <p:nvSpPr>
            <p:cNvPr id="47" name="Flowchart: Terminator 46">
              <a:extLst>
                <a:ext uri="{FF2B5EF4-FFF2-40B4-BE49-F238E27FC236}">
                  <a16:creationId xmlns:a16="http://schemas.microsoft.com/office/drawing/2014/main" id="{FCD18508-762A-404F-B7EC-EFEB5A51B1D9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A033C3D-0C93-477A-BCE2-5351FC461D7E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6BAF9F4-40DA-491A-BBAE-A146E5D56425}"/>
              </a:ext>
            </a:extLst>
          </p:cNvPr>
          <p:cNvGrpSpPr/>
          <p:nvPr/>
        </p:nvGrpSpPr>
        <p:grpSpPr>
          <a:xfrm>
            <a:off x="4599571" y="824958"/>
            <a:ext cx="849995" cy="455994"/>
            <a:chOff x="2377978" y="4636851"/>
            <a:chExt cx="1185910" cy="536079"/>
          </a:xfrm>
        </p:grpSpPr>
        <p:sp>
          <p:nvSpPr>
            <p:cNvPr id="50" name="Flowchart: Terminator 49">
              <a:extLst>
                <a:ext uri="{FF2B5EF4-FFF2-40B4-BE49-F238E27FC236}">
                  <a16:creationId xmlns:a16="http://schemas.microsoft.com/office/drawing/2014/main" id="{88B5E8D0-35D9-4E67-ABCE-3ECF1F57C9B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14B3DD-0575-489C-9CD5-31DC1D8147E3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6F9A018-82EC-4C61-BEB0-3ED2B45E46B0}"/>
              </a:ext>
            </a:extLst>
          </p:cNvPr>
          <p:cNvGrpSpPr/>
          <p:nvPr/>
        </p:nvGrpSpPr>
        <p:grpSpPr>
          <a:xfrm>
            <a:off x="5747128" y="824959"/>
            <a:ext cx="849995" cy="455995"/>
            <a:chOff x="2377979" y="4636851"/>
            <a:chExt cx="1185909" cy="536079"/>
          </a:xfrm>
        </p:grpSpPr>
        <p:sp>
          <p:nvSpPr>
            <p:cNvPr id="53" name="Flowchart: Terminator 52">
              <a:extLst>
                <a:ext uri="{FF2B5EF4-FFF2-40B4-BE49-F238E27FC236}">
                  <a16:creationId xmlns:a16="http://schemas.microsoft.com/office/drawing/2014/main" id="{416D4688-5CAC-4FED-A0BA-FFA357C27B8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A5A98F3-CBDE-4AB4-8C8D-809A5C381FC8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C616D868-710F-4254-A2A1-341AB1A1423F}"/>
              </a:ext>
            </a:extLst>
          </p:cNvPr>
          <p:cNvGrpSpPr/>
          <p:nvPr/>
        </p:nvGrpSpPr>
        <p:grpSpPr>
          <a:xfrm>
            <a:off x="7942088" y="2101810"/>
            <a:ext cx="847719" cy="446126"/>
            <a:chOff x="778572" y="2641801"/>
            <a:chExt cx="1182734" cy="524477"/>
          </a:xfrm>
        </p:grpSpPr>
        <p:sp>
          <p:nvSpPr>
            <p:cNvPr id="72" name="Rectangle: Rounded Corners 71">
              <a:extLst>
                <a:ext uri="{FF2B5EF4-FFF2-40B4-BE49-F238E27FC236}">
                  <a16:creationId xmlns:a16="http://schemas.microsoft.com/office/drawing/2014/main" id="{5618F9C3-873D-41D0-BA39-4CE17CB3B48C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53B1BD92-74C9-4D1E-B815-0C326A8E42AE}"/>
                </a:ext>
              </a:extLst>
            </p:cNvPr>
            <p:cNvSpPr/>
            <p:nvPr/>
          </p:nvSpPr>
          <p:spPr>
            <a:xfrm>
              <a:off x="1241075" y="2641801"/>
              <a:ext cx="257735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0C5ADD3-946B-4962-9E1C-064EFC717BE0}"/>
              </a:ext>
            </a:extLst>
          </p:cNvPr>
          <p:cNvGrpSpPr/>
          <p:nvPr/>
        </p:nvGrpSpPr>
        <p:grpSpPr>
          <a:xfrm>
            <a:off x="3334866" y="2624727"/>
            <a:ext cx="847719" cy="446126"/>
            <a:chOff x="778572" y="2641801"/>
            <a:chExt cx="1182734" cy="524477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4EE37EB3-4E38-4B4B-B498-B673EC33BBA6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A922A9C-982E-4DDF-A8BA-E2BC14B21865}"/>
                </a:ext>
              </a:extLst>
            </p:cNvPr>
            <p:cNvSpPr/>
            <p:nvPr/>
          </p:nvSpPr>
          <p:spPr>
            <a:xfrm>
              <a:off x="1241074" y="2641801"/>
              <a:ext cx="257736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D6F7777-C692-4452-9F95-3E40F84A3F36}"/>
              </a:ext>
            </a:extLst>
          </p:cNvPr>
          <p:cNvGrpSpPr/>
          <p:nvPr/>
        </p:nvGrpSpPr>
        <p:grpSpPr>
          <a:xfrm>
            <a:off x="4241181" y="2624727"/>
            <a:ext cx="847719" cy="446126"/>
            <a:chOff x="778572" y="2641801"/>
            <a:chExt cx="1182734" cy="524477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E0E059AA-9386-4740-A163-127E6C3BFDFD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0017D6-5D05-4A72-B136-F6F4DB529AD8}"/>
                </a:ext>
              </a:extLst>
            </p:cNvPr>
            <p:cNvSpPr/>
            <p:nvPr/>
          </p:nvSpPr>
          <p:spPr>
            <a:xfrm>
              <a:off x="1241074" y="2641801"/>
              <a:ext cx="257735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0DE61C5-15A7-450C-82E1-448345419EE2}"/>
              </a:ext>
            </a:extLst>
          </p:cNvPr>
          <p:cNvGrpSpPr/>
          <p:nvPr/>
        </p:nvGrpSpPr>
        <p:grpSpPr>
          <a:xfrm>
            <a:off x="3266599" y="1735153"/>
            <a:ext cx="4591235" cy="1443886"/>
            <a:chOff x="778572" y="2553974"/>
            <a:chExt cx="1182734" cy="61230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380BF580-5115-4C1A-9219-C60ACC96BF8F}"/>
                </a:ext>
              </a:extLst>
            </p:cNvPr>
            <p:cNvSpPr/>
            <p:nvPr/>
          </p:nvSpPr>
          <p:spPr bwMode="auto">
            <a:xfrm>
              <a:off x="778572" y="2553974"/>
              <a:ext cx="1182734" cy="61230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0ECF8D8-51A4-45CB-9DF8-AA497B677156}"/>
                </a:ext>
              </a:extLst>
            </p:cNvPr>
            <p:cNvSpPr/>
            <p:nvPr/>
          </p:nvSpPr>
          <p:spPr>
            <a:xfrm>
              <a:off x="1346147" y="2580103"/>
              <a:ext cx="47588" cy="97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5294CF5-5987-42F3-9644-DFA3DD779806}"/>
              </a:ext>
            </a:extLst>
          </p:cNvPr>
          <p:cNvGrpSpPr/>
          <p:nvPr/>
        </p:nvGrpSpPr>
        <p:grpSpPr>
          <a:xfrm>
            <a:off x="1375919" y="2101810"/>
            <a:ext cx="847719" cy="446126"/>
            <a:chOff x="202626" y="2435004"/>
            <a:chExt cx="1003245" cy="46883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24391EE-094A-4A17-B597-179A2B4BC2B2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4833AFEE-FB79-40C1-923A-42EE8A6822D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8C92E1-D178-4168-BF46-138C91D9E7FA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1" name="Arrow: Right 100">
              <a:extLst>
                <a:ext uri="{FF2B5EF4-FFF2-40B4-BE49-F238E27FC236}">
                  <a16:creationId xmlns:a16="http://schemas.microsoft.com/office/drawing/2014/main" id="{79A61D5D-F870-4DCB-82EE-37CBC485FB70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0E993B5-F3AD-4BE3-8A74-CE874E9BA4E9}"/>
              </a:ext>
            </a:extLst>
          </p:cNvPr>
          <p:cNvGrpSpPr/>
          <p:nvPr/>
        </p:nvGrpSpPr>
        <p:grpSpPr>
          <a:xfrm>
            <a:off x="3334867" y="2101810"/>
            <a:ext cx="847719" cy="446126"/>
            <a:chOff x="1896007" y="2477032"/>
            <a:chExt cx="1003245" cy="46883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7E0D0A2-18C9-4997-95A7-E3A8FC559D44}"/>
                </a:ext>
              </a:extLst>
            </p:cNvPr>
            <p:cNvGrpSpPr/>
            <p:nvPr/>
          </p:nvGrpSpPr>
          <p:grpSpPr>
            <a:xfrm>
              <a:off x="1896007" y="2477032"/>
              <a:ext cx="1003245" cy="468834"/>
              <a:chOff x="778572" y="2641801"/>
              <a:chExt cx="1182734" cy="524477"/>
            </a:xfrm>
          </p:grpSpPr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6107AF2A-5378-4C4B-B0B1-9A22E0629698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4984F60-6E40-4CC0-A10B-D6FB1C784ACC}"/>
                  </a:ext>
                </a:extLst>
              </p:cNvPr>
              <p:cNvSpPr/>
              <p:nvPr/>
            </p:nvSpPr>
            <p:spPr>
              <a:xfrm>
                <a:off x="1241070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2" name="Arrow: Right 101">
              <a:extLst>
                <a:ext uri="{FF2B5EF4-FFF2-40B4-BE49-F238E27FC236}">
                  <a16:creationId xmlns:a16="http://schemas.microsoft.com/office/drawing/2014/main" id="{75A7DA76-FB09-4BB0-80B8-D376EFCAA670}"/>
                </a:ext>
              </a:extLst>
            </p:cNvPr>
            <p:cNvSpPr/>
            <p:nvPr/>
          </p:nvSpPr>
          <p:spPr bwMode="auto">
            <a:xfrm>
              <a:off x="2688144" y="250890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2BEDC26-FAD0-4354-A934-DBC0B0D8F36F}"/>
              </a:ext>
            </a:extLst>
          </p:cNvPr>
          <p:cNvGrpSpPr/>
          <p:nvPr/>
        </p:nvGrpSpPr>
        <p:grpSpPr>
          <a:xfrm>
            <a:off x="4233791" y="2101810"/>
            <a:ext cx="847719" cy="446126"/>
            <a:chOff x="3298246" y="2449267"/>
            <a:chExt cx="1003245" cy="468834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EB1D1F17-596C-45D1-BC24-FFD598DE7A84}"/>
                </a:ext>
              </a:extLst>
            </p:cNvPr>
            <p:cNvGrpSpPr/>
            <p:nvPr/>
          </p:nvGrpSpPr>
          <p:grpSpPr>
            <a:xfrm>
              <a:off x="3298246" y="2449267"/>
              <a:ext cx="1003245" cy="468834"/>
              <a:chOff x="778572" y="2641801"/>
              <a:chExt cx="1182734" cy="524477"/>
            </a:xfrm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169A11EC-22DA-4077-A40E-B840A41917A0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2DC821A-61BA-47A1-BAEE-6017AC8D5602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3" name="Arrow: Right 102">
              <a:extLst>
                <a:ext uri="{FF2B5EF4-FFF2-40B4-BE49-F238E27FC236}">
                  <a16:creationId xmlns:a16="http://schemas.microsoft.com/office/drawing/2014/main" id="{434C14D4-CE1F-4C58-818C-9595DB7E4E63}"/>
                </a:ext>
              </a:extLst>
            </p:cNvPr>
            <p:cNvSpPr/>
            <p:nvPr/>
          </p:nvSpPr>
          <p:spPr bwMode="auto">
            <a:xfrm>
              <a:off x="4129863" y="24993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DD6177C-339A-41C0-B5F5-0DB0F2352711}"/>
              </a:ext>
            </a:extLst>
          </p:cNvPr>
          <p:cNvGrpSpPr/>
          <p:nvPr/>
        </p:nvGrpSpPr>
        <p:grpSpPr>
          <a:xfrm>
            <a:off x="5139674" y="2101810"/>
            <a:ext cx="847719" cy="446126"/>
            <a:chOff x="4700485" y="2440955"/>
            <a:chExt cx="1003245" cy="46883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7B7EFCB-46B8-4416-BC21-C1390D7CF4EE}"/>
                </a:ext>
              </a:extLst>
            </p:cNvPr>
            <p:cNvGrpSpPr/>
            <p:nvPr/>
          </p:nvGrpSpPr>
          <p:grpSpPr>
            <a:xfrm>
              <a:off x="4700485" y="2440955"/>
              <a:ext cx="1003245" cy="468834"/>
              <a:chOff x="778572" y="2641801"/>
              <a:chExt cx="1182734" cy="524477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07119422-411B-4BBB-81B8-61354BEC2D32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DF8800D-9818-49F9-9463-57CE5EBEF2A8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4" name="Arrow: Right 103">
              <a:extLst>
                <a:ext uri="{FF2B5EF4-FFF2-40B4-BE49-F238E27FC236}">
                  <a16:creationId xmlns:a16="http://schemas.microsoft.com/office/drawing/2014/main" id="{BA18BDA4-6D73-4933-9E7E-FC463F31C0E1}"/>
                </a:ext>
              </a:extLst>
            </p:cNvPr>
            <p:cNvSpPr/>
            <p:nvPr/>
          </p:nvSpPr>
          <p:spPr bwMode="auto">
            <a:xfrm>
              <a:off x="5493266" y="24832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C986ADFA-A5F7-47FC-B618-CCC109208B35}"/>
              </a:ext>
            </a:extLst>
          </p:cNvPr>
          <p:cNvGrpSpPr/>
          <p:nvPr/>
        </p:nvGrpSpPr>
        <p:grpSpPr>
          <a:xfrm>
            <a:off x="6045557" y="2101810"/>
            <a:ext cx="847719" cy="446126"/>
            <a:chOff x="6102724" y="2477032"/>
            <a:chExt cx="1003245" cy="46883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4598F56-D27D-42B3-9DF4-BFDCE3A2E375}"/>
                </a:ext>
              </a:extLst>
            </p:cNvPr>
            <p:cNvGrpSpPr/>
            <p:nvPr/>
          </p:nvGrpSpPr>
          <p:grpSpPr>
            <a:xfrm>
              <a:off x="6102724" y="2477032"/>
              <a:ext cx="1003245" cy="468834"/>
              <a:chOff x="778572" y="2641801"/>
              <a:chExt cx="1182734" cy="524477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6B0A0D9D-10E9-465B-AB03-4FF9F17E7C9D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C6E4916-3977-4385-A536-A6CFA536F51F}"/>
                  </a:ext>
                </a:extLst>
              </p:cNvPr>
              <p:cNvSpPr/>
              <p:nvPr/>
            </p:nvSpPr>
            <p:spPr>
              <a:xfrm>
                <a:off x="1241074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5" name="Arrow: Right 104">
              <a:extLst>
                <a:ext uri="{FF2B5EF4-FFF2-40B4-BE49-F238E27FC236}">
                  <a16:creationId xmlns:a16="http://schemas.microsoft.com/office/drawing/2014/main" id="{A2E16065-A210-4FEA-9F9E-76A92658B42D}"/>
                </a:ext>
              </a:extLst>
            </p:cNvPr>
            <p:cNvSpPr/>
            <p:nvPr/>
          </p:nvSpPr>
          <p:spPr bwMode="auto">
            <a:xfrm>
              <a:off x="6915209" y="249733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9B9A795A-F46B-4092-90C9-5B7788109F1C}"/>
              </a:ext>
            </a:extLst>
          </p:cNvPr>
          <p:cNvGrpSpPr/>
          <p:nvPr/>
        </p:nvGrpSpPr>
        <p:grpSpPr>
          <a:xfrm>
            <a:off x="6953243" y="2101810"/>
            <a:ext cx="847719" cy="446126"/>
            <a:chOff x="7504962" y="2463585"/>
            <a:chExt cx="1003245" cy="468834"/>
          </a:xfrm>
        </p:grpSpPr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EA5D0ABC-EFD5-4253-BE41-12810E09807D}"/>
                </a:ext>
              </a:extLst>
            </p:cNvPr>
            <p:cNvGrpSpPr/>
            <p:nvPr/>
          </p:nvGrpSpPr>
          <p:grpSpPr>
            <a:xfrm>
              <a:off x="7504962" y="2463585"/>
              <a:ext cx="1003245" cy="468834"/>
              <a:chOff x="778572" y="2641801"/>
              <a:chExt cx="1182734" cy="524477"/>
            </a:xfrm>
          </p:grpSpPr>
          <p:sp>
            <p:nvSpPr>
              <p:cNvPr id="78" name="Rectangle: Rounded Corners 77">
                <a:extLst>
                  <a:ext uri="{FF2B5EF4-FFF2-40B4-BE49-F238E27FC236}">
                    <a16:creationId xmlns:a16="http://schemas.microsoft.com/office/drawing/2014/main" id="{2D8949E5-E5F7-4BC9-B8C4-E5AFBF62812C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1687E1AD-E4A1-42CB-896F-2DC9E30FB698}"/>
                  </a:ext>
                </a:extLst>
              </p:cNvPr>
              <p:cNvSpPr/>
              <p:nvPr/>
            </p:nvSpPr>
            <p:spPr>
              <a:xfrm>
                <a:off x="1241075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6" name="Arrow: Right 105">
              <a:extLst>
                <a:ext uri="{FF2B5EF4-FFF2-40B4-BE49-F238E27FC236}">
                  <a16:creationId xmlns:a16="http://schemas.microsoft.com/office/drawing/2014/main" id="{E66BE256-410E-4571-8313-D33E0E5B93B9}"/>
                </a:ext>
              </a:extLst>
            </p:cNvPr>
            <p:cNvSpPr/>
            <p:nvPr/>
          </p:nvSpPr>
          <p:spPr bwMode="auto">
            <a:xfrm>
              <a:off x="8334919" y="2501988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2D7284F5-83F9-4426-948F-E0F0A7C18713}"/>
              </a:ext>
            </a:extLst>
          </p:cNvPr>
          <p:cNvSpPr/>
          <p:nvPr/>
        </p:nvSpPr>
        <p:spPr bwMode="auto">
          <a:xfrm>
            <a:off x="4018446" y="2643526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06E54AFA-43AB-4D47-9F23-25C3888699B6}"/>
              </a:ext>
            </a:extLst>
          </p:cNvPr>
          <p:cNvGrpSpPr/>
          <p:nvPr/>
        </p:nvGrpSpPr>
        <p:grpSpPr>
          <a:xfrm>
            <a:off x="5138358" y="2631273"/>
            <a:ext cx="847719" cy="446126"/>
            <a:chOff x="4698925" y="2997368"/>
            <a:chExt cx="1003245" cy="46883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4D68170-81F8-405F-9175-F1DE04B00E10}"/>
                </a:ext>
              </a:extLst>
            </p:cNvPr>
            <p:cNvGrpSpPr/>
            <p:nvPr/>
          </p:nvGrpSpPr>
          <p:grpSpPr>
            <a:xfrm>
              <a:off x="4698925" y="2997368"/>
              <a:ext cx="1003245" cy="468834"/>
              <a:chOff x="848954" y="2641801"/>
              <a:chExt cx="1182734" cy="524477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D2956C6D-FAF3-4D15-9112-089BD9960B6C}"/>
                  </a:ext>
                </a:extLst>
              </p:cNvPr>
              <p:cNvSpPr/>
              <p:nvPr/>
            </p:nvSpPr>
            <p:spPr bwMode="auto">
              <a:xfrm>
                <a:off x="848954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4CF325BA-E6AA-4A36-A8CD-C46078107311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8" name="Arrow: Right 107">
              <a:extLst>
                <a:ext uri="{FF2B5EF4-FFF2-40B4-BE49-F238E27FC236}">
                  <a16:creationId xmlns:a16="http://schemas.microsoft.com/office/drawing/2014/main" id="{6DEA9451-D5A9-4269-94BB-8163979890FA}"/>
                </a:ext>
              </a:extLst>
            </p:cNvPr>
            <p:cNvSpPr/>
            <p:nvPr/>
          </p:nvSpPr>
          <p:spPr bwMode="auto">
            <a:xfrm>
              <a:off x="5506850" y="30026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7A657265-9BBB-4926-94B0-71A4195A30F1}"/>
              </a:ext>
            </a:extLst>
          </p:cNvPr>
          <p:cNvSpPr/>
          <p:nvPr/>
        </p:nvSpPr>
        <p:spPr bwMode="auto">
          <a:xfrm>
            <a:off x="8639018" y="213835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12AE926-26E6-4F52-B29E-E0EECBF6FE24}"/>
              </a:ext>
            </a:extLst>
          </p:cNvPr>
          <p:cNvGrpSpPr/>
          <p:nvPr/>
        </p:nvGrpSpPr>
        <p:grpSpPr>
          <a:xfrm>
            <a:off x="7939813" y="824958"/>
            <a:ext cx="849995" cy="455994"/>
            <a:chOff x="2377979" y="4636851"/>
            <a:chExt cx="1185909" cy="536079"/>
          </a:xfrm>
        </p:grpSpPr>
        <p:sp>
          <p:nvSpPr>
            <p:cNvPr id="111" name="Flowchart: Terminator 110">
              <a:extLst>
                <a:ext uri="{FF2B5EF4-FFF2-40B4-BE49-F238E27FC236}">
                  <a16:creationId xmlns:a16="http://schemas.microsoft.com/office/drawing/2014/main" id="{4BA39A80-0F33-4203-BB6C-5FB417B51C87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87FD120B-8D28-48C5-83F4-C1EF57DE2A41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64E0AA8-78FE-4F53-ACE4-580D55721FEB}"/>
              </a:ext>
            </a:extLst>
          </p:cNvPr>
          <p:cNvGrpSpPr/>
          <p:nvPr/>
        </p:nvGrpSpPr>
        <p:grpSpPr>
          <a:xfrm>
            <a:off x="2296175" y="2101810"/>
            <a:ext cx="847719" cy="446126"/>
            <a:chOff x="202626" y="2435004"/>
            <a:chExt cx="1003245" cy="46883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8D7603F-3F72-463A-88AC-A6BF69170D7B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42CA6D51-3798-494F-93B9-B09FBC5D4D44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AE0D69BB-4ADE-412F-ACE8-CC70FEADA2E8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35" name="Arrow: Right 134">
              <a:extLst>
                <a:ext uri="{FF2B5EF4-FFF2-40B4-BE49-F238E27FC236}">
                  <a16:creationId xmlns:a16="http://schemas.microsoft.com/office/drawing/2014/main" id="{B6EAF979-2D2A-465D-AB27-8D3FA7F1CCBC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48" name="Arrow: Right 147">
            <a:extLst>
              <a:ext uri="{FF2B5EF4-FFF2-40B4-BE49-F238E27FC236}">
                <a16:creationId xmlns:a16="http://schemas.microsoft.com/office/drawing/2014/main" id="{279F35F2-98BF-4AF5-889C-7DE4E4106EDC}"/>
              </a:ext>
            </a:extLst>
          </p:cNvPr>
          <p:cNvSpPr/>
          <p:nvPr/>
        </p:nvSpPr>
        <p:spPr bwMode="auto">
          <a:xfrm>
            <a:off x="4845855" y="263127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D9FC52D-2FAE-49FA-9784-AD465868F6E5}"/>
              </a:ext>
            </a:extLst>
          </p:cNvPr>
          <p:cNvGrpSpPr/>
          <p:nvPr/>
        </p:nvGrpSpPr>
        <p:grpSpPr>
          <a:xfrm>
            <a:off x="6046022" y="2631273"/>
            <a:ext cx="847719" cy="446126"/>
            <a:chOff x="5773117" y="2997368"/>
            <a:chExt cx="1003245" cy="468834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A9354BA-FFB5-4806-8EA7-117C6D6183E2}"/>
                </a:ext>
              </a:extLst>
            </p:cNvPr>
            <p:cNvGrpSpPr/>
            <p:nvPr/>
          </p:nvGrpSpPr>
          <p:grpSpPr>
            <a:xfrm>
              <a:off x="5773117" y="2997368"/>
              <a:ext cx="1003245" cy="468834"/>
              <a:chOff x="778572" y="2641801"/>
              <a:chExt cx="1182734" cy="524477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FFBA7F8-7E27-4A7E-87B4-C4FCBA6C436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1F60E80-777B-40FC-A721-F962FE4452F1}"/>
                  </a:ext>
                </a:extLst>
              </p:cNvPr>
              <p:cNvSpPr/>
              <p:nvPr/>
            </p:nvSpPr>
            <p:spPr>
              <a:xfrm>
                <a:off x="1241076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49" name="Arrow: Right 148">
              <a:extLst>
                <a:ext uri="{FF2B5EF4-FFF2-40B4-BE49-F238E27FC236}">
                  <a16:creationId xmlns:a16="http://schemas.microsoft.com/office/drawing/2014/main" id="{B02A5FAB-BE46-4945-8E9B-98F53DCF8AF4}"/>
                </a:ext>
              </a:extLst>
            </p:cNvPr>
            <p:cNvSpPr/>
            <p:nvPr/>
          </p:nvSpPr>
          <p:spPr bwMode="auto">
            <a:xfrm>
              <a:off x="6591862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9C0491F-65C9-4A21-A3C4-3A8A5440E6FA}"/>
              </a:ext>
            </a:extLst>
          </p:cNvPr>
          <p:cNvGrpSpPr/>
          <p:nvPr/>
        </p:nvGrpSpPr>
        <p:grpSpPr>
          <a:xfrm>
            <a:off x="6940966" y="2631273"/>
            <a:ext cx="847719" cy="446126"/>
            <a:chOff x="6832249" y="2997368"/>
            <a:chExt cx="1003245" cy="468834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1EFB55FE-EA94-4BF0-89E4-AD4503E2EC1C}"/>
                </a:ext>
              </a:extLst>
            </p:cNvPr>
            <p:cNvGrpSpPr/>
            <p:nvPr/>
          </p:nvGrpSpPr>
          <p:grpSpPr>
            <a:xfrm>
              <a:off x="6832249" y="2997368"/>
              <a:ext cx="1003245" cy="468834"/>
              <a:chOff x="778572" y="2641801"/>
              <a:chExt cx="1182734" cy="524477"/>
            </a:xfrm>
          </p:grpSpPr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969C450D-FCA7-4225-8625-D6E23C0AC409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569DED77-CB60-4B44-9E0E-5A4C07C549A5}"/>
                  </a:ext>
                </a:extLst>
              </p:cNvPr>
              <p:cNvSpPr/>
              <p:nvPr/>
            </p:nvSpPr>
            <p:spPr>
              <a:xfrm>
                <a:off x="1241078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50" name="Arrow: Right 149">
              <a:extLst>
                <a:ext uri="{FF2B5EF4-FFF2-40B4-BE49-F238E27FC236}">
                  <a16:creationId xmlns:a16="http://schemas.microsoft.com/office/drawing/2014/main" id="{26E500D2-E19B-4B6D-8C70-2595A5D16524}"/>
                </a:ext>
              </a:extLst>
            </p:cNvPr>
            <p:cNvSpPr/>
            <p:nvPr/>
          </p:nvSpPr>
          <p:spPr bwMode="auto">
            <a:xfrm>
              <a:off x="7642257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06F27E6-0218-46D4-94C5-B63FD87908BE}"/>
              </a:ext>
            </a:extLst>
          </p:cNvPr>
          <p:cNvGrpSpPr/>
          <p:nvPr/>
        </p:nvGrpSpPr>
        <p:grpSpPr>
          <a:xfrm>
            <a:off x="1348830" y="3420714"/>
            <a:ext cx="901897" cy="455994"/>
            <a:chOff x="2366224" y="4636851"/>
            <a:chExt cx="1258324" cy="536079"/>
          </a:xfrm>
        </p:grpSpPr>
        <p:sp>
          <p:nvSpPr>
            <p:cNvPr id="155" name="Flowchart: Terminator 154">
              <a:extLst>
                <a:ext uri="{FF2B5EF4-FFF2-40B4-BE49-F238E27FC236}">
                  <a16:creationId xmlns:a16="http://schemas.microsoft.com/office/drawing/2014/main" id="{49F0944C-9DC2-4D0C-A7CD-8533CD2D425F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3C0CFC9-1BEB-45B3-A275-333DC834CAFE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66A23B-1201-44A2-967A-E220E93858B2}"/>
              </a:ext>
            </a:extLst>
          </p:cNvPr>
          <p:cNvGrpSpPr/>
          <p:nvPr/>
        </p:nvGrpSpPr>
        <p:grpSpPr>
          <a:xfrm>
            <a:off x="2293900" y="3420714"/>
            <a:ext cx="849995" cy="454169"/>
            <a:chOff x="2377979" y="4636851"/>
            <a:chExt cx="1185909" cy="536079"/>
          </a:xfrm>
        </p:grpSpPr>
        <p:sp>
          <p:nvSpPr>
            <p:cNvPr id="158" name="Flowchart: Terminator 157">
              <a:extLst>
                <a:ext uri="{FF2B5EF4-FFF2-40B4-BE49-F238E27FC236}">
                  <a16:creationId xmlns:a16="http://schemas.microsoft.com/office/drawing/2014/main" id="{1AFDC0D0-AB51-4538-B3DB-3F2EA7364E1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781AF18-3C35-4654-B2C8-15A9416B4AA2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2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09CC7BE-C717-447E-867F-4E621C8D08AC}"/>
              </a:ext>
            </a:extLst>
          </p:cNvPr>
          <p:cNvGrpSpPr/>
          <p:nvPr/>
        </p:nvGrpSpPr>
        <p:grpSpPr>
          <a:xfrm>
            <a:off x="4597295" y="3420718"/>
            <a:ext cx="849995" cy="455994"/>
            <a:chOff x="2377978" y="4636851"/>
            <a:chExt cx="1185910" cy="536079"/>
          </a:xfrm>
        </p:grpSpPr>
        <p:sp>
          <p:nvSpPr>
            <p:cNvPr id="161" name="Flowchart: Terminator 160">
              <a:extLst>
                <a:ext uri="{FF2B5EF4-FFF2-40B4-BE49-F238E27FC236}">
                  <a16:creationId xmlns:a16="http://schemas.microsoft.com/office/drawing/2014/main" id="{00CD9B12-B865-4B39-A410-7E82AA731055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5EA3D34-E5E2-41EC-9A0C-26B095E00A52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173D303-446F-4C32-A682-C4B703C603BC}"/>
              </a:ext>
            </a:extLst>
          </p:cNvPr>
          <p:cNvGrpSpPr/>
          <p:nvPr/>
        </p:nvGrpSpPr>
        <p:grpSpPr>
          <a:xfrm>
            <a:off x="5744853" y="3420719"/>
            <a:ext cx="849995" cy="455995"/>
            <a:chOff x="2377979" y="4636851"/>
            <a:chExt cx="1185909" cy="536079"/>
          </a:xfrm>
        </p:grpSpPr>
        <p:sp>
          <p:nvSpPr>
            <p:cNvPr id="164" name="Flowchart: Terminator 163">
              <a:extLst>
                <a:ext uri="{FF2B5EF4-FFF2-40B4-BE49-F238E27FC236}">
                  <a16:creationId xmlns:a16="http://schemas.microsoft.com/office/drawing/2014/main" id="{42A36384-DAFE-451E-934F-D6D4990F3EF6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CC6EE551-18F1-47D4-B422-03414D0DD4CF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9F03EC1-6EC1-4453-A752-D7E23BC0EA3D}"/>
              </a:ext>
            </a:extLst>
          </p:cNvPr>
          <p:cNvGrpSpPr/>
          <p:nvPr/>
        </p:nvGrpSpPr>
        <p:grpSpPr>
          <a:xfrm>
            <a:off x="7937537" y="3420718"/>
            <a:ext cx="849995" cy="455994"/>
            <a:chOff x="2377979" y="4636851"/>
            <a:chExt cx="1185909" cy="536079"/>
          </a:xfrm>
        </p:grpSpPr>
        <p:sp>
          <p:nvSpPr>
            <p:cNvPr id="167" name="Flowchart: Terminator 166">
              <a:extLst>
                <a:ext uri="{FF2B5EF4-FFF2-40B4-BE49-F238E27FC236}">
                  <a16:creationId xmlns:a16="http://schemas.microsoft.com/office/drawing/2014/main" id="{D0917F74-B7A1-4DD7-AAF9-2B51FF87E74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3804314D-B203-441D-A00A-97A978C82FD7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34B8E5C-51AA-4E6E-A7E0-2112398AA5EB}"/>
              </a:ext>
            </a:extLst>
          </p:cNvPr>
          <p:cNvGrpSpPr/>
          <p:nvPr/>
        </p:nvGrpSpPr>
        <p:grpSpPr>
          <a:xfrm>
            <a:off x="1259635" y="4108029"/>
            <a:ext cx="7542944" cy="995205"/>
            <a:chOff x="90790" y="5325526"/>
            <a:chExt cx="8926803" cy="921647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21ACD096-A563-4260-B025-F5EB8AB7CCA7}"/>
                </a:ext>
              </a:extLst>
            </p:cNvPr>
            <p:cNvSpPr/>
            <p:nvPr/>
          </p:nvSpPr>
          <p:spPr bwMode="auto">
            <a:xfrm>
              <a:off x="235657" y="5325526"/>
              <a:ext cx="8781936" cy="92164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7CFEA0AC-7FAA-49DC-9397-278FE98AE960}"/>
                </a:ext>
              </a:extLst>
            </p:cNvPr>
            <p:cNvSpPr/>
            <p:nvPr/>
          </p:nvSpPr>
          <p:spPr bwMode="auto">
            <a:xfrm>
              <a:off x="90790" y="5436425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B1CE70EA-42CC-4BF7-9A00-C8AEAFC58EB7}"/>
                </a:ext>
              </a:extLst>
            </p:cNvPr>
            <p:cNvSpPr/>
            <p:nvPr/>
          </p:nvSpPr>
          <p:spPr bwMode="auto">
            <a:xfrm>
              <a:off x="90790" y="5595888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A717E85-184A-45DF-9B79-4CA17DA2FD55}"/>
              </a:ext>
            </a:extLst>
          </p:cNvPr>
          <p:cNvGrpSpPr/>
          <p:nvPr/>
        </p:nvGrpSpPr>
        <p:grpSpPr>
          <a:xfrm>
            <a:off x="1745883" y="4472051"/>
            <a:ext cx="1051831" cy="489080"/>
            <a:chOff x="373696" y="4875014"/>
            <a:chExt cx="1244804" cy="513975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8155F841-976E-4D9F-A0F5-265D2FE5AC56}"/>
                </a:ext>
              </a:extLst>
            </p:cNvPr>
            <p:cNvGrpSpPr/>
            <p:nvPr/>
          </p:nvGrpSpPr>
          <p:grpSpPr>
            <a:xfrm>
              <a:off x="373696" y="4890931"/>
              <a:ext cx="1185590" cy="498058"/>
              <a:chOff x="359532" y="1088740"/>
              <a:chExt cx="2483688" cy="972108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39897E9-D4F1-409A-B2A6-043554860692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2159652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31D4E571-3B77-4404-9F57-BD717A21449C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24518579-780A-485A-95B7-954089318004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4BC29CA-1499-4250-8F6E-70523BCF8360}"/>
                </a:ext>
              </a:extLst>
            </p:cNvPr>
            <p:cNvSpPr txBox="1"/>
            <p:nvPr/>
          </p:nvSpPr>
          <p:spPr>
            <a:xfrm>
              <a:off x="587588" y="4875014"/>
              <a:ext cx="1030912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0524C55D-90B3-4693-9731-1B5408A2DD4C}"/>
              </a:ext>
            </a:extLst>
          </p:cNvPr>
          <p:cNvGrpSpPr/>
          <p:nvPr/>
        </p:nvGrpSpPr>
        <p:grpSpPr>
          <a:xfrm>
            <a:off x="4941979" y="4472051"/>
            <a:ext cx="1102950" cy="489080"/>
            <a:chOff x="373696" y="4875014"/>
            <a:chExt cx="1305302" cy="513975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06E13936-6402-4CD9-B8F2-2952FAFFB80A}"/>
                </a:ext>
              </a:extLst>
            </p:cNvPr>
            <p:cNvGrpSpPr/>
            <p:nvPr/>
          </p:nvGrpSpPr>
          <p:grpSpPr>
            <a:xfrm>
              <a:off x="373696" y="4890931"/>
              <a:ext cx="1246089" cy="498058"/>
              <a:chOff x="359532" y="1088740"/>
              <a:chExt cx="2610427" cy="972108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7DB57E0-845F-4563-8E38-762764A558AE}"/>
                  </a:ext>
                </a:extLst>
              </p:cNvPr>
              <p:cNvSpPr/>
              <p:nvPr/>
            </p:nvSpPr>
            <p:spPr bwMode="auto">
              <a:xfrm>
                <a:off x="683566" y="1088740"/>
                <a:ext cx="2286393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96BA9911-C30F-4CAF-B613-21E3AA333F69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4C300187-FF7F-4331-80A1-B97A1CE4F477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6FB17725-5D36-4072-A7CE-68E48607E6A0}"/>
                </a:ext>
              </a:extLst>
            </p:cNvPr>
            <p:cNvSpPr txBox="1"/>
            <p:nvPr/>
          </p:nvSpPr>
          <p:spPr>
            <a:xfrm>
              <a:off x="587587" y="4875014"/>
              <a:ext cx="1091411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1BB579E6-72E2-4661-808E-DCFA4FD19922}"/>
              </a:ext>
            </a:extLst>
          </p:cNvPr>
          <p:cNvGrpSpPr/>
          <p:nvPr/>
        </p:nvGrpSpPr>
        <p:grpSpPr>
          <a:xfrm>
            <a:off x="7801784" y="4472051"/>
            <a:ext cx="987250" cy="489080"/>
            <a:chOff x="373696" y="4875014"/>
            <a:chExt cx="1168375" cy="513975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58E3FDFB-3C24-4878-BB7C-4AB62A39F29D}"/>
                </a:ext>
              </a:extLst>
            </p:cNvPr>
            <p:cNvGrpSpPr/>
            <p:nvPr/>
          </p:nvGrpSpPr>
          <p:grpSpPr>
            <a:xfrm>
              <a:off x="373696" y="4890931"/>
              <a:ext cx="1099938" cy="498058"/>
              <a:chOff x="359532" y="1088740"/>
              <a:chExt cx="2304256" cy="972108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194067B8-3933-4850-9ED3-2CD1EAAEE825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1980220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B4D532CB-D8A7-4D78-8AE2-BA1E700897F7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9A4F2F1-5366-49BC-AD1F-9F4B37EDFC1A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18BD07A5-A428-4F38-BB3A-DDC1D637A3E6}"/>
                </a:ext>
              </a:extLst>
            </p:cNvPr>
            <p:cNvSpPr txBox="1"/>
            <p:nvPr/>
          </p:nvSpPr>
          <p:spPr>
            <a:xfrm>
              <a:off x="587588" y="4875014"/>
              <a:ext cx="954483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2A4C46B7-D084-4658-AEFA-D8FB09114486}"/>
              </a:ext>
            </a:extLst>
          </p:cNvPr>
          <p:cNvGrpSpPr/>
          <p:nvPr/>
        </p:nvGrpSpPr>
        <p:grpSpPr>
          <a:xfrm>
            <a:off x="196812" y="824958"/>
            <a:ext cx="810680" cy="369332"/>
            <a:chOff x="113937" y="1068599"/>
            <a:chExt cx="810680" cy="369332"/>
          </a:xfrm>
        </p:grpSpPr>
        <p:sp>
          <p:nvSpPr>
            <p:cNvPr id="193" name="Flowchart: Card 192">
              <a:extLst>
                <a:ext uri="{FF2B5EF4-FFF2-40B4-BE49-F238E27FC236}">
                  <a16:creationId xmlns:a16="http://schemas.microsoft.com/office/drawing/2014/main" id="{F87BBB50-E36C-459C-96B1-E12F4CCC0F4C}"/>
                </a:ext>
              </a:extLst>
            </p:cNvPr>
            <p:cNvSpPr/>
            <p:nvPr/>
          </p:nvSpPr>
          <p:spPr bwMode="auto">
            <a:xfrm rot="10800000">
              <a:off x="135898" y="1089394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B2BE9A29-A016-45CA-8B53-014921C344F5}"/>
                </a:ext>
              </a:extLst>
            </p:cNvPr>
            <p:cNvSpPr txBox="1"/>
            <p:nvPr/>
          </p:nvSpPr>
          <p:spPr>
            <a:xfrm>
              <a:off x="113937" y="1068599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Services</a:t>
              </a: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3A133B56-5E25-40F1-B292-B53C58AEBD92}"/>
              </a:ext>
            </a:extLst>
          </p:cNvPr>
          <p:cNvGrpSpPr/>
          <p:nvPr/>
        </p:nvGrpSpPr>
        <p:grpSpPr>
          <a:xfrm>
            <a:off x="196812" y="1735153"/>
            <a:ext cx="810680" cy="369332"/>
            <a:chOff x="109221" y="1988542"/>
            <a:chExt cx="810680" cy="369332"/>
          </a:xfrm>
        </p:grpSpPr>
        <p:sp>
          <p:nvSpPr>
            <p:cNvPr id="196" name="Flowchart: Card 195">
              <a:extLst>
                <a:ext uri="{FF2B5EF4-FFF2-40B4-BE49-F238E27FC236}">
                  <a16:creationId xmlns:a16="http://schemas.microsoft.com/office/drawing/2014/main" id="{706D5C6D-F730-45A2-9C40-DCA912FF5D78}"/>
                </a:ext>
              </a:extLst>
            </p:cNvPr>
            <p:cNvSpPr/>
            <p:nvPr/>
          </p:nvSpPr>
          <p:spPr bwMode="auto">
            <a:xfrm rot="10800000">
              <a:off x="131182" y="2009337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4F04223-D1C4-4651-AB9E-C8F4C84B5964}"/>
                </a:ext>
              </a:extLst>
            </p:cNvPr>
            <p:cNvSpPr txBox="1"/>
            <p:nvPr/>
          </p:nvSpPr>
          <p:spPr>
            <a:xfrm>
              <a:off x="109221" y="1988542"/>
              <a:ext cx="643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Processes</a:t>
              </a:r>
            </a:p>
          </p:txBody>
        </p:sp>
      </p:grpSp>
      <p:sp>
        <p:nvSpPr>
          <p:cNvPr id="199" name="Flowchart: Card 198">
            <a:extLst>
              <a:ext uri="{FF2B5EF4-FFF2-40B4-BE49-F238E27FC236}">
                <a16:creationId xmlns:a16="http://schemas.microsoft.com/office/drawing/2014/main" id="{5A702EC6-1291-47E7-90C2-C8BA024D831B}"/>
              </a:ext>
            </a:extLst>
          </p:cNvPr>
          <p:cNvSpPr/>
          <p:nvPr/>
        </p:nvSpPr>
        <p:spPr bwMode="auto">
          <a:xfrm rot="10800000">
            <a:off x="218773" y="3420718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EF3B377-0F62-4EE1-93BF-AAE207AF9440}"/>
              </a:ext>
            </a:extLst>
          </p:cNvPr>
          <p:cNvSpPr txBox="1"/>
          <p:nvPr/>
        </p:nvSpPr>
        <p:spPr>
          <a:xfrm>
            <a:off x="289026" y="342071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Services</a:t>
            </a:r>
          </a:p>
        </p:txBody>
      </p:sp>
      <p:sp>
        <p:nvSpPr>
          <p:cNvPr id="201" name="Flowchart: Card 200">
            <a:extLst>
              <a:ext uri="{FF2B5EF4-FFF2-40B4-BE49-F238E27FC236}">
                <a16:creationId xmlns:a16="http://schemas.microsoft.com/office/drawing/2014/main" id="{F2F6D834-3EAF-4FB6-A818-D08D1404F778}"/>
              </a:ext>
            </a:extLst>
          </p:cNvPr>
          <p:cNvSpPr/>
          <p:nvPr/>
        </p:nvSpPr>
        <p:spPr bwMode="auto">
          <a:xfrm rot="10800000">
            <a:off x="218773" y="4252330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8163BD5B-EBD4-487F-B6AF-14E8992B16C3}"/>
              </a:ext>
            </a:extLst>
          </p:cNvPr>
          <p:cNvSpPr txBox="1"/>
          <p:nvPr/>
        </p:nvSpPr>
        <p:spPr>
          <a:xfrm>
            <a:off x="252147" y="4215303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Components</a:t>
            </a:r>
          </a:p>
        </p:txBody>
      </p:sp>
    </p:spTree>
    <p:extLst>
      <p:ext uri="{BB962C8B-B14F-4D97-AF65-F5344CB8AC3E}">
        <p14:creationId xmlns:p14="http://schemas.microsoft.com/office/powerpoint/2010/main" val="2487629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 172">
            <a:extLst>
              <a:ext uri="{FF2B5EF4-FFF2-40B4-BE49-F238E27FC236}">
                <a16:creationId xmlns:a16="http://schemas.microsoft.com/office/drawing/2014/main" id="{AC2A0071-FE2C-4A27-BC45-6E48C788AC8B}"/>
              </a:ext>
            </a:extLst>
          </p:cNvPr>
          <p:cNvSpPr/>
          <p:nvPr/>
        </p:nvSpPr>
        <p:spPr bwMode="auto">
          <a:xfrm>
            <a:off x="107373" y="5220550"/>
            <a:ext cx="8877579" cy="11839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4A68BB1-85A9-4BC8-AA67-47846B7A6A83}"/>
              </a:ext>
            </a:extLst>
          </p:cNvPr>
          <p:cNvSpPr/>
          <p:nvPr/>
        </p:nvSpPr>
        <p:spPr bwMode="auto">
          <a:xfrm>
            <a:off x="1086071" y="5471996"/>
            <a:ext cx="7805741" cy="77634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79C541-33E1-4CEF-914B-C9941E31C3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16632"/>
            <a:ext cx="8875092" cy="432048"/>
          </a:xfrm>
        </p:spPr>
        <p:txBody>
          <a:bodyPr/>
          <a:lstStyle/>
          <a:p>
            <a:r>
              <a:rPr lang="en-GB" dirty="0"/>
              <a:t>Target Business – Application – Infrastructure Services View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41556F76-53B3-4809-9595-39F0F32055AF}"/>
              </a:ext>
            </a:extLst>
          </p:cNvPr>
          <p:cNvSpPr/>
          <p:nvPr/>
        </p:nvSpPr>
        <p:spPr bwMode="auto">
          <a:xfrm>
            <a:off x="105018" y="4039940"/>
            <a:ext cx="8886501" cy="11892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B159C46B-8CE3-4F03-B705-75A5BBA69186}"/>
              </a:ext>
            </a:extLst>
          </p:cNvPr>
          <p:cNvSpPr/>
          <p:nvPr/>
        </p:nvSpPr>
        <p:spPr bwMode="auto">
          <a:xfrm>
            <a:off x="105019" y="3339185"/>
            <a:ext cx="8877579" cy="6988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4C00626-A024-4859-BA5C-3C6DC5FA66CD}"/>
              </a:ext>
            </a:extLst>
          </p:cNvPr>
          <p:cNvSpPr/>
          <p:nvPr/>
        </p:nvSpPr>
        <p:spPr bwMode="auto">
          <a:xfrm>
            <a:off x="105020" y="1576429"/>
            <a:ext cx="8877579" cy="17632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935932A-D307-4640-B19D-2D612A28C2A6}"/>
              </a:ext>
            </a:extLst>
          </p:cNvPr>
          <p:cNvSpPr/>
          <p:nvPr/>
        </p:nvSpPr>
        <p:spPr bwMode="auto">
          <a:xfrm>
            <a:off x="105020" y="644938"/>
            <a:ext cx="8877579" cy="948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8A917D-A46E-4E1E-B4D7-D87CE87F8AFD}"/>
              </a:ext>
            </a:extLst>
          </p:cNvPr>
          <p:cNvGrpSpPr/>
          <p:nvPr/>
        </p:nvGrpSpPr>
        <p:grpSpPr>
          <a:xfrm>
            <a:off x="1348830" y="824954"/>
            <a:ext cx="901897" cy="455994"/>
            <a:chOff x="2366224" y="4636851"/>
            <a:chExt cx="1258324" cy="536079"/>
          </a:xfrm>
        </p:grpSpPr>
        <p:sp>
          <p:nvSpPr>
            <p:cNvPr id="4" name="Flowchart: Terminator 3">
              <a:extLst>
                <a:ext uri="{FF2B5EF4-FFF2-40B4-BE49-F238E27FC236}">
                  <a16:creationId xmlns:a16="http://schemas.microsoft.com/office/drawing/2014/main" id="{FF172E7B-2721-4D0F-88C5-04465084D2E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4ADAD3-083A-486B-9E5D-B08E4FA2E3E8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95A17-8224-4C3B-AE1E-4E27D8227CA9}"/>
              </a:ext>
            </a:extLst>
          </p:cNvPr>
          <p:cNvGrpSpPr/>
          <p:nvPr/>
        </p:nvGrpSpPr>
        <p:grpSpPr>
          <a:xfrm>
            <a:off x="2296175" y="824959"/>
            <a:ext cx="849995" cy="455995"/>
            <a:chOff x="2377979" y="4636851"/>
            <a:chExt cx="1185909" cy="536079"/>
          </a:xfrm>
        </p:grpSpPr>
        <p:sp>
          <p:nvSpPr>
            <p:cNvPr id="47" name="Flowchart: Terminator 46">
              <a:extLst>
                <a:ext uri="{FF2B5EF4-FFF2-40B4-BE49-F238E27FC236}">
                  <a16:creationId xmlns:a16="http://schemas.microsoft.com/office/drawing/2014/main" id="{FCD18508-762A-404F-B7EC-EFEB5A51B1D9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A033C3D-0C93-477A-BCE2-5351FC461D7E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6BAF9F4-40DA-491A-BBAE-A146E5D56425}"/>
              </a:ext>
            </a:extLst>
          </p:cNvPr>
          <p:cNvGrpSpPr/>
          <p:nvPr/>
        </p:nvGrpSpPr>
        <p:grpSpPr>
          <a:xfrm>
            <a:off x="4599571" y="824958"/>
            <a:ext cx="849995" cy="455994"/>
            <a:chOff x="2377978" y="4636851"/>
            <a:chExt cx="1185910" cy="536079"/>
          </a:xfrm>
        </p:grpSpPr>
        <p:sp>
          <p:nvSpPr>
            <p:cNvPr id="50" name="Flowchart: Terminator 49">
              <a:extLst>
                <a:ext uri="{FF2B5EF4-FFF2-40B4-BE49-F238E27FC236}">
                  <a16:creationId xmlns:a16="http://schemas.microsoft.com/office/drawing/2014/main" id="{88B5E8D0-35D9-4E67-ABCE-3ECF1F57C9B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14B3DD-0575-489C-9CD5-31DC1D8147E3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6F9A018-82EC-4C61-BEB0-3ED2B45E46B0}"/>
              </a:ext>
            </a:extLst>
          </p:cNvPr>
          <p:cNvGrpSpPr/>
          <p:nvPr/>
        </p:nvGrpSpPr>
        <p:grpSpPr>
          <a:xfrm>
            <a:off x="5747128" y="824959"/>
            <a:ext cx="849995" cy="455995"/>
            <a:chOff x="2377979" y="4636851"/>
            <a:chExt cx="1185909" cy="536079"/>
          </a:xfrm>
        </p:grpSpPr>
        <p:sp>
          <p:nvSpPr>
            <p:cNvPr id="53" name="Flowchart: Terminator 52">
              <a:extLst>
                <a:ext uri="{FF2B5EF4-FFF2-40B4-BE49-F238E27FC236}">
                  <a16:creationId xmlns:a16="http://schemas.microsoft.com/office/drawing/2014/main" id="{416D4688-5CAC-4FED-A0BA-FFA357C27B8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A5A98F3-CBDE-4AB4-8C8D-809A5C381FC8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5618F9C3-873D-41D0-BA39-4CE17CB3B48C}"/>
              </a:ext>
            </a:extLst>
          </p:cNvPr>
          <p:cNvSpPr/>
          <p:nvPr/>
        </p:nvSpPr>
        <p:spPr bwMode="auto">
          <a:xfrm>
            <a:off x="7942088" y="2101810"/>
            <a:ext cx="847719" cy="44612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3B1BD92-74C9-4D1E-B815-0C326A8E42AE}"/>
              </a:ext>
            </a:extLst>
          </p:cNvPr>
          <p:cNvSpPr/>
          <p:nvPr/>
        </p:nvSpPr>
        <p:spPr>
          <a:xfrm>
            <a:off x="8273585" y="2101810"/>
            <a:ext cx="184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0C5ADD3-946B-4962-9E1C-064EFC717BE0}"/>
              </a:ext>
            </a:extLst>
          </p:cNvPr>
          <p:cNvGrpSpPr/>
          <p:nvPr/>
        </p:nvGrpSpPr>
        <p:grpSpPr>
          <a:xfrm>
            <a:off x="3334866" y="2624727"/>
            <a:ext cx="847719" cy="446126"/>
            <a:chOff x="778572" y="2641801"/>
            <a:chExt cx="1182734" cy="524477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4EE37EB3-4E38-4B4B-B498-B673EC33BBA6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A922A9C-982E-4DDF-A8BA-E2BC14B21865}"/>
                </a:ext>
              </a:extLst>
            </p:cNvPr>
            <p:cNvSpPr/>
            <p:nvPr/>
          </p:nvSpPr>
          <p:spPr>
            <a:xfrm>
              <a:off x="1241074" y="2641801"/>
              <a:ext cx="257736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D6F7777-C692-4452-9F95-3E40F84A3F36}"/>
              </a:ext>
            </a:extLst>
          </p:cNvPr>
          <p:cNvGrpSpPr/>
          <p:nvPr/>
        </p:nvGrpSpPr>
        <p:grpSpPr>
          <a:xfrm>
            <a:off x="4241181" y="2624727"/>
            <a:ext cx="847719" cy="446126"/>
            <a:chOff x="778572" y="2641801"/>
            <a:chExt cx="1182734" cy="524477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E0E059AA-9386-4740-A163-127E6C3BFDFD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0017D6-5D05-4A72-B136-F6F4DB529AD8}"/>
                </a:ext>
              </a:extLst>
            </p:cNvPr>
            <p:cNvSpPr/>
            <p:nvPr/>
          </p:nvSpPr>
          <p:spPr>
            <a:xfrm>
              <a:off x="1241074" y="2641801"/>
              <a:ext cx="257735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0DE61C5-15A7-450C-82E1-448345419EE2}"/>
              </a:ext>
            </a:extLst>
          </p:cNvPr>
          <p:cNvGrpSpPr/>
          <p:nvPr/>
        </p:nvGrpSpPr>
        <p:grpSpPr>
          <a:xfrm>
            <a:off x="3266599" y="1735153"/>
            <a:ext cx="4591235" cy="1443886"/>
            <a:chOff x="778572" y="2553974"/>
            <a:chExt cx="1182734" cy="61230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380BF580-5115-4C1A-9219-C60ACC96BF8F}"/>
                </a:ext>
              </a:extLst>
            </p:cNvPr>
            <p:cNvSpPr/>
            <p:nvPr/>
          </p:nvSpPr>
          <p:spPr bwMode="auto">
            <a:xfrm>
              <a:off x="778572" y="2553974"/>
              <a:ext cx="1182734" cy="61230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0ECF8D8-51A4-45CB-9DF8-AA497B677156}"/>
                </a:ext>
              </a:extLst>
            </p:cNvPr>
            <p:cNvSpPr/>
            <p:nvPr/>
          </p:nvSpPr>
          <p:spPr>
            <a:xfrm>
              <a:off x="1346147" y="2580103"/>
              <a:ext cx="47588" cy="97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5294CF5-5987-42F3-9644-DFA3DD779806}"/>
              </a:ext>
            </a:extLst>
          </p:cNvPr>
          <p:cNvGrpSpPr/>
          <p:nvPr/>
        </p:nvGrpSpPr>
        <p:grpSpPr>
          <a:xfrm>
            <a:off x="1375919" y="2101810"/>
            <a:ext cx="847719" cy="446126"/>
            <a:chOff x="202626" y="2435004"/>
            <a:chExt cx="1003245" cy="46883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24391EE-094A-4A17-B597-179A2B4BC2B2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4833AFEE-FB79-40C1-923A-42EE8A6822D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8C92E1-D178-4168-BF46-138C91D9E7FA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1" name="Arrow: Right 100">
              <a:extLst>
                <a:ext uri="{FF2B5EF4-FFF2-40B4-BE49-F238E27FC236}">
                  <a16:creationId xmlns:a16="http://schemas.microsoft.com/office/drawing/2014/main" id="{79A61D5D-F870-4DCB-82EE-37CBC485FB70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0E993B5-F3AD-4BE3-8A74-CE874E9BA4E9}"/>
              </a:ext>
            </a:extLst>
          </p:cNvPr>
          <p:cNvGrpSpPr/>
          <p:nvPr/>
        </p:nvGrpSpPr>
        <p:grpSpPr>
          <a:xfrm>
            <a:off x="3334867" y="2101810"/>
            <a:ext cx="847719" cy="446126"/>
            <a:chOff x="1896007" y="2477032"/>
            <a:chExt cx="1003245" cy="46883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7E0D0A2-18C9-4997-95A7-E3A8FC559D44}"/>
                </a:ext>
              </a:extLst>
            </p:cNvPr>
            <p:cNvGrpSpPr/>
            <p:nvPr/>
          </p:nvGrpSpPr>
          <p:grpSpPr>
            <a:xfrm>
              <a:off x="1896007" y="2477032"/>
              <a:ext cx="1003245" cy="468834"/>
              <a:chOff x="778572" y="2641801"/>
              <a:chExt cx="1182734" cy="524477"/>
            </a:xfrm>
          </p:grpSpPr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6107AF2A-5378-4C4B-B0B1-9A22E0629698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4984F60-6E40-4CC0-A10B-D6FB1C784ACC}"/>
                  </a:ext>
                </a:extLst>
              </p:cNvPr>
              <p:cNvSpPr/>
              <p:nvPr/>
            </p:nvSpPr>
            <p:spPr>
              <a:xfrm>
                <a:off x="1241070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2" name="Arrow: Right 101">
              <a:extLst>
                <a:ext uri="{FF2B5EF4-FFF2-40B4-BE49-F238E27FC236}">
                  <a16:creationId xmlns:a16="http://schemas.microsoft.com/office/drawing/2014/main" id="{75A7DA76-FB09-4BB0-80B8-D376EFCAA670}"/>
                </a:ext>
              </a:extLst>
            </p:cNvPr>
            <p:cNvSpPr/>
            <p:nvPr/>
          </p:nvSpPr>
          <p:spPr bwMode="auto">
            <a:xfrm>
              <a:off x="2688144" y="250890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2BEDC26-FAD0-4354-A934-DBC0B0D8F36F}"/>
              </a:ext>
            </a:extLst>
          </p:cNvPr>
          <p:cNvGrpSpPr/>
          <p:nvPr/>
        </p:nvGrpSpPr>
        <p:grpSpPr>
          <a:xfrm>
            <a:off x="4233791" y="2101810"/>
            <a:ext cx="847719" cy="446126"/>
            <a:chOff x="3298246" y="2449267"/>
            <a:chExt cx="1003245" cy="468834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EB1D1F17-596C-45D1-BC24-FFD598DE7A84}"/>
                </a:ext>
              </a:extLst>
            </p:cNvPr>
            <p:cNvGrpSpPr/>
            <p:nvPr/>
          </p:nvGrpSpPr>
          <p:grpSpPr>
            <a:xfrm>
              <a:off x="3298246" y="2449267"/>
              <a:ext cx="1003245" cy="468834"/>
              <a:chOff x="778572" y="2641801"/>
              <a:chExt cx="1182734" cy="524477"/>
            </a:xfrm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169A11EC-22DA-4077-A40E-B840A41917A0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2DC821A-61BA-47A1-BAEE-6017AC8D5602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3" name="Arrow: Right 102">
              <a:extLst>
                <a:ext uri="{FF2B5EF4-FFF2-40B4-BE49-F238E27FC236}">
                  <a16:creationId xmlns:a16="http://schemas.microsoft.com/office/drawing/2014/main" id="{434C14D4-CE1F-4C58-818C-9595DB7E4E63}"/>
                </a:ext>
              </a:extLst>
            </p:cNvPr>
            <p:cNvSpPr/>
            <p:nvPr/>
          </p:nvSpPr>
          <p:spPr bwMode="auto">
            <a:xfrm>
              <a:off x="4129863" y="24993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DD6177C-339A-41C0-B5F5-0DB0F2352711}"/>
              </a:ext>
            </a:extLst>
          </p:cNvPr>
          <p:cNvGrpSpPr/>
          <p:nvPr/>
        </p:nvGrpSpPr>
        <p:grpSpPr>
          <a:xfrm>
            <a:off x="5139674" y="2101810"/>
            <a:ext cx="847719" cy="446126"/>
            <a:chOff x="4700485" y="2440955"/>
            <a:chExt cx="1003245" cy="46883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7B7EFCB-46B8-4416-BC21-C1390D7CF4EE}"/>
                </a:ext>
              </a:extLst>
            </p:cNvPr>
            <p:cNvGrpSpPr/>
            <p:nvPr/>
          </p:nvGrpSpPr>
          <p:grpSpPr>
            <a:xfrm>
              <a:off x="4700485" y="2440955"/>
              <a:ext cx="1003245" cy="468834"/>
              <a:chOff x="778572" y="2641801"/>
              <a:chExt cx="1182734" cy="524477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07119422-411B-4BBB-81B8-61354BEC2D32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DF8800D-9818-49F9-9463-57CE5EBEF2A8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4" name="Arrow: Right 103">
              <a:extLst>
                <a:ext uri="{FF2B5EF4-FFF2-40B4-BE49-F238E27FC236}">
                  <a16:creationId xmlns:a16="http://schemas.microsoft.com/office/drawing/2014/main" id="{BA18BDA4-6D73-4933-9E7E-FC463F31C0E1}"/>
                </a:ext>
              </a:extLst>
            </p:cNvPr>
            <p:cNvSpPr/>
            <p:nvPr/>
          </p:nvSpPr>
          <p:spPr bwMode="auto">
            <a:xfrm>
              <a:off x="5493266" y="24832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C986ADFA-A5F7-47FC-B618-CCC109208B35}"/>
              </a:ext>
            </a:extLst>
          </p:cNvPr>
          <p:cNvGrpSpPr/>
          <p:nvPr/>
        </p:nvGrpSpPr>
        <p:grpSpPr>
          <a:xfrm>
            <a:off x="6045557" y="2101810"/>
            <a:ext cx="847719" cy="446126"/>
            <a:chOff x="6102724" y="2477032"/>
            <a:chExt cx="1003245" cy="46883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4598F56-D27D-42B3-9DF4-BFDCE3A2E375}"/>
                </a:ext>
              </a:extLst>
            </p:cNvPr>
            <p:cNvGrpSpPr/>
            <p:nvPr/>
          </p:nvGrpSpPr>
          <p:grpSpPr>
            <a:xfrm>
              <a:off x="6102724" y="2477032"/>
              <a:ext cx="1003245" cy="468834"/>
              <a:chOff x="778572" y="2641801"/>
              <a:chExt cx="1182734" cy="524477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6B0A0D9D-10E9-465B-AB03-4FF9F17E7C9D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C6E4916-3977-4385-A536-A6CFA536F51F}"/>
                  </a:ext>
                </a:extLst>
              </p:cNvPr>
              <p:cNvSpPr/>
              <p:nvPr/>
            </p:nvSpPr>
            <p:spPr>
              <a:xfrm>
                <a:off x="1241074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5" name="Arrow: Right 104">
              <a:extLst>
                <a:ext uri="{FF2B5EF4-FFF2-40B4-BE49-F238E27FC236}">
                  <a16:creationId xmlns:a16="http://schemas.microsoft.com/office/drawing/2014/main" id="{A2E16065-A210-4FEA-9F9E-76A92658B42D}"/>
                </a:ext>
              </a:extLst>
            </p:cNvPr>
            <p:cNvSpPr/>
            <p:nvPr/>
          </p:nvSpPr>
          <p:spPr bwMode="auto">
            <a:xfrm>
              <a:off x="6915209" y="249733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A5D0ABC-EFD5-4253-BE41-12810E09807D}"/>
              </a:ext>
            </a:extLst>
          </p:cNvPr>
          <p:cNvGrpSpPr/>
          <p:nvPr/>
        </p:nvGrpSpPr>
        <p:grpSpPr>
          <a:xfrm>
            <a:off x="6953243" y="2101810"/>
            <a:ext cx="847719" cy="446126"/>
            <a:chOff x="778572" y="2641801"/>
            <a:chExt cx="1182734" cy="524477"/>
          </a:xfrm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2D8949E5-E5F7-4BC9-B8C4-E5AFBF62812C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687E1AD-E4A1-42CB-896F-2DC9E30FB698}"/>
                </a:ext>
              </a:extLst>
            </p:cNvPr>
            <p:cNvSpPr/>
            <p:nvPr/>
          </p:nvSpPr>
          <p:spPr>
            <a:xfrm>
              <a:off x="1241075" y="2641801"/>
              <a:ext cx="257736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E66BE256-410E-4571-8313-D33E0E5B93B9}"/>
              </a:ext>
            </a:extLst>
          </p:cNvPr>
          <p:cNvSpPr/>
          <p:nvPr/>
        </p:nvSpPr>
        <p:spPr bwMode="auto">
          <a:xfrm>
            <a:off x="7654538" y="213835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2D7284F5-83F9-4426-948F-E0F0A7C18713}"/>
              </a:ext>
            </a:extLst>
          </p:cNvPr>
          <p:cNvSpPr/>
          <p:nvPr/>
        </p:nvSpPr>
        <p:spPr bwMode="auto">
          <a:xfrm>
            <a:off x="4018446" y="2643526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06E54AFA-43AB-4D47-9F23-25C3888699B6}"/>
              </a:ext>
            </a:extLst>
          </p:cNvPr>
          <p:cNvGrpSpPr/>
          <p:nvPr/>
        </p:nvGrpSpPr>
        <p:grpSpPr>
          <a:xfrm>
            <a:off x="5138358" y="2631273"/>
            <a:ext cx="847719" cy="446126"/>
            <a:chOff x="4698925" y="2997368"/>
            <a:chExt cx="1003245" cy="46883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4D68170-81F8-405F-9175-F1DE04B00E10}"/>
                </a:ext>
              </a:extLst>
            </p:cNvPr>
            <p:cNvGrpSpPr/>
            <p:nvPr/>
          </p:nvGrpSpPr>
          <p:grpSpPr>
            <a:xfrm>
              <a:off x="4698925" y="2997368"/>
              <a:ext cx="1003245" cy="468834"/>
              <a:chOff x="848954" y="2641801"/>
              <a:chExt cx="1182734" cy="524477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D2956C6D-FAF3-4D15-9112-089BD9960B6C}"/>
                  </a:ext>
                </a:extLst>
              </p:cNvPr>
              <p:cNvSpPr/>
              <p:nvPr/>
            </p:nvSpPr>
            <p:spPr bwMode="auto">
              <a:xfrm>
                <a:off x="848954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4CF325BA-E6AA-4A36-A8CD-C46078107311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8" name="Arrow: Right 107">
              <a:extLst>
                <a:ext uri="{FF2B5EF4-FFF2-40B4-BE49-F238E27FC236}">
                  <a16:creationId xmlns:a16="http://schemas.microsoft.com/office/drawing/2014/main" id="{6DEA9451-D5A9-4269-94BB-8163979890FA}"/>
                </a:ext>
              </a:extLst>
            </p:cNvPr>
            <p:cNvSpPr/>
            <p:nvPr/>
          </p:nvSpPr>
          <p:spPr bwMode="auto">
            <a:xfrm>
              <a:off x="5506850" y="30026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7A657265-9BBB-4926-94B0-71A4195A30F1}"/>
              </a:ext>
            </a:extLst>
          </p:cNvPr>
          <p:cNvSpPr/>
          <p:nvPr/>
        </p:nvSpPr>
        <p:spPr bwMode="auto">
          <a:xfrm>
            <a:off x="8639018" y="213835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12AE926-26E6-4F52-B29E-E0EECBF6FE24}"/>
              </a:ext>
            </a:extLst>
          </p:cNvPr>
          <p:cNvGrpSpPr/>
          <p:nvPr/>
        </p:nvGrpSpPr>
        <p:grpSpPr>
          <a:xfrm>
            <a:off x="7939813" y="824958"/>
            <a:ext cx="849995" cy="455994"/>
            <a:chOff x="2377979" y="4636851"/>
            <a:chExt cx="1185909" cy="536079"/>
          </a:xfrm>
        </p:grpSpPr>
        <p:sp>
          <p:nvSpPr>
            <p:cNvPr id="111" name="Flowchart: Terminator 110">
              <a:extLst>
                <a:ext uri="{FF2B5EF4-FFF2-40B4-BE49-F238E27FC236}">
                  <a16:creationId xmlns:a16="http://schemas.microsoft.com/office/drawing/2014/main" id="{4BA39A80-0F33-4203-BB6C-5FB417B51C87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87FD120B-8D28-48C5-83F4-C1EF57DE2A41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64E0AA8-78FE-4F53-ACE4-580D55721FEB}"/>
              </a:ext>
            </a:extLst>
          </p:cNvPr>
          <p:cNvGrpSpPr/>
          <p:nvPr/>
        </p:nvGrpSpPr>
        <p:grpSpPr>
          <a:xfrm>
            <a:off x="2296175" y="2101810"/>
            <a:ext cx="847719" cy="446126"/>
            <a:chOff x="202626" y="2435004"/>
            <a:chExt cx="1003245" cy="46883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8D7603F-3F72-463A-88AC-A6BF69170D7B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42CA6D51-3798-494F-93B9-B09FBC5D4D44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AE0D69BB-4ADE-412F-ACE8-CC70FEADA2E8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35" name="Arrow: Right 134">
              <a:extLst>
                <a:ext uri="{FF2B5EF4-FFF2-40B4-BE49-F238E27FC236}">
                  <a16:creationId xmlns:a16="http://schemas.microsoft.com/office/drawing/2014/main" id="{B6EAF979-2D2A-465D-AB27-8D3FA7F1CCBC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48" name="Arrow: Right 147">
            <a:extLst>
              <a:ext uri="{FF2B5EF4-FFF2-40B4-BE49-F238E27FC236}">
                <a16:creationId xmlns:a16="http://schemas.microsoft.com/office/drawing/2014/main" id="{279F35F2-98BF-4AF5-889C-7DE4E4106EDC}"/>
              </a:ext>
            </a:extLst>
          </p:cNvPr>
          <p:cNvSpPr/>
          <p:nvPr/>
        </p:nvSpPr>
        <p:spPr bwMode="auto">
          <a:xfrm>
            <a:off x="4845855" y="263127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D9FC52D-2FAE-49FA-9784-AD465868F6E5}"/>
              </a:ext>
            </a:extLst>
          </p:cNvPr>
          <p:cNvGrpSpPr/>
          <p:nvPr/>
        </p:nvGrpSpPr>
        <p:grpSpPr>
          <a:xfrm>
            <a:off x="6046022" y="2631273"/>
            <a:ext cx="847719" cy="446126"/>
            <a:chOff x="5773117" y="2997368"/>
            <a:chExt cx="1003245" cy="468834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A9354BA-FFB5-4806-8EA7-117C6D6183E2}"/>
                </a:ext>
              </a:extLst>
            </p:cNvPr>
            <p:cNvGrpSpPr/>
            <p:nvPr/>
          </p:nvGrpSpPr>
          <p:grpSpPr>
            <a:xfrm>
              <a:off x="5773117" y="2997368"/>
              <a:ext cx="1003245" cy="468834"/>
              <a:chOff x="778572" y="2641801"/>
              <a:chExt cx="1182734" cy="524477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FFBA7F8-7E27-4A7E-87B4-C4FCBA6C436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1F60E80-777B-40FC-A721-F962FE4452F1}"/>
                  </a:ext>
                </a:extLst>
              </p:cNvPr>
              <p:cNvSpPr/>
              <p:nvPr/>
            </p:nvSpPr>
            <p:spPr>
              <a:xfrm>
                <a:off x="1241076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49" name="Arrow: Right 148">
              <a:extLst>
                <a:ext uri="{FF2B5EF4-FFF2-40B4-BE49-F238E27FC236}">
                  <a16:creationId xmlns:a16="http://schemas.microsoft.com/office/drawing/2014/main" id="{B02A5FAB-BE46-4945-8E9B-98F53DCF8AF4}"/>
                </a:ext>
              </a:extLst>
            </p:cNvPr>
            <p:cNvSpPr/>
            <p:nvPr/>
          </p:nvSpPr>
          <p:spPr bwMode="auto">
            <a:xfrm>
              <a:off x="6591862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9C0491F-65C9-4A21-A3C4-3A8A5440E6FA}"/>
              </a:ext>
            </a:extLst>
          </p:cNvPr>
          <p:cNvGrpSpPr/>
          <p:nvPr/>
        </p:nvGrpSpPr>
        <p:grpSpPr>
          <a:xfrm>
            <a:off x="6940966" y="2631273"/>
            <a:ext cx="847719" cy="446126"/>
            <a:chOff x="6832249" y="2997368"/>
            <a:chExt cx="1003245" cy="468834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1EFB55FE-EA94-4BF0-89E4-AD4503E2EC1C}"/>
                </a:ext>
              </a:extLst>
            </p:cNvPr>
            <p:cNvGrpSpPr/>
            <p:nvPr/>
          </p:nvGrpSpPr>
          <p:grpSpPr>
            <a:xfrm>
              <a:off x="6832249" y="2997368"/>
              <a:ext cx="1003245" cy="468834"/>
              <a:chOff x="778572" y="2641801"/>
              <a:chExt cx="1182734" cy="524477"/>
            </a:xfrm>
          </p:grpSpPr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969C450D-FCA7-4225-8625-D6E23C0AC409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569DED77-CB60-4B44-9E0E-5A4C07C549A5}"/>
                  </a:ext>
                </a:extLst>
              </p:cNvPr>
              <p:cNvSpPr/>
              <p:nvPr/>
            </p:nvSpPr>
            <p:spPr>
              <a:xfrm>
                <a:off x="1241078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50" name="Arrow: Right 149">
              <a:extLst>
                <a:ext uri="{FF2B5EF4-FFF2-40B4-BE49-F238E27FC236}">
                  <a16:creationId xmlns:a16="http://schemas.microsoft.com/office/drawing/2014/main" id="{26E500D2-E19B-4B6D-8C70-2595A5D16524}"/>
                </a:ext>
              </a:extLst>
            </p:cNvPr>
            <p:cNvSpPr/>
            <p:nvPr/>
          </p:nvSpPr>
          <p:spPr bwMode="auto">
            <a:xfrm>
              <a:off x="7642257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06F27E6-0218-46D4-94C5-B63FD87908BE}"/>
              </a:ext>
            </a:extLst>
          </p:cNvPr>
          <p:cNvGrpSpPr/>
          <p:nvPr/>
        </p:nvGrpSpPr>
        <p:grpSpPr>
          <a:xfrm>
            <a:off x="1348830" y="3420714"/>
            <a:ext cx="901897" cy="455994"/>
            <a:chOff x="2366224" y="4636851"/>
            <a:chExt cx="1258324" cy="536079"/>
          </a:xfrm>
        </p:grpSpPr>
        <p:sp>
          <p:nvSpPr>
            <p:cNvPr id="155" name="Flowchart: Terminator 154">
              <a:extLst>
                <a:ext uri="{FF2B5EF4-FFF2-40B4-BE49-F238E27FC236}">
                  <a16:creationId xmlns:a16="http://schemas.microsoft.com/office/drawing/2014/main" id="{49F0944C-9DC2-4D0C-A7CD-8533CD2D425F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3C0CFC9-1BEB-45B3-A275-333DC834CAFE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66A23B-1201-44A2-967A-E220E93858B2}"/>
              </a:ext>
            </a:extLst>
          </p:cNvPr>
          <p:cNvGrpSpPr/>
          <p:nvPr/>
        </p:nvGrpSpPr>
        <p:grpSpPr>
          <a:xfrm>
            <a:off x="2293900" y="3420714"/>
            <a:ext cx="849995" cy="454169"/>
            <a:chOff x="2377979" y="4636851"/>
            <a:chExt cx="1185909" cy="536079"/>
          </a:xfrm>
        </p:grpSpPr>
        <p:sp>
          <p:nvSpPr>
            <p:cNvPr id="158" name="Flowchart: Terminator 157">
              <a:extLst>
                <a:ext uri="{FF2B5EF4-FFF2-40B4-BE49-F238E27FC236}">
                  <a16:creationId xmlns:a16="http://schemas.microsoft.com/office/drawing/2014/main" id="{1AFDC0D0-AB51-4538-B3DB-3F2EA7364E1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781AF18-3C35-4654-B2C8-15A9416B4AA2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2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09CC7BE-C717-447E-867F-4E621C8D08AC}"/>
              </a:ext>
            </a:extLst>
          </p:cNvPr>
          <p:cNvGrpSpPr/>
          <p:nvPr/>
        </p:nvGrpSpPr>
        <p:grpSpPr>
          <a:xfrm>
            <a:off x="4597295" y="3420718"/>
            <a:ext cx="849995" cy="455994"/>
            <a:chOff x="2377978" y="4636851"/>
            <a:chExt cx="1185910" cy="536079"/>
          </a:xfrm>
        </p:grpSpPr>
        <p:sp>
          <p:nvSpPr>
            <p:cNvPr id="161" name="Flowchart: Terminator 160">
              <a:extLst>
                <a:ext uri="{FF2B5EF4-FFF2-40B4-BE49-F238E27FC236}">
                  <a16:creationId xmlns:a16="http://schemas.microsoft.com/office/drawing/2014/main" id="{00CD9B12-B865-4B39-A410-7E82AA731055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5EA3D34-E5E2-41EC-9A0C-26B095E00A52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173D303-446F-4C32-A682-C4B703C603BC}"/>
              </a:ext>
            </a:extLst>
          </p:cNvPr>
          <p:cNvGrpSpPr/>
          <p:nvPr/>
        </p:nvGrpSpPr>
        <p:grpSpPr>
          <a:xfrm>
            <a:off x="5744853" y="3420719"/>
            <a:ext cx="849995" cy="455995"/>
            <a:chOff x="2377979" y="4636851"/>
            <a:chExt cx="1185909" cy="536079"/>
          </a:xfrm>
        </p:grpSpPr>
        <p:sp>
          <p:nvSpPr>
            <p:cNvPr id="164" name="Flowchart: Terminator 163">
              <a:extLst>
                <a:ext uri="{FF2B5EF4-FFF2-40B4-BE49-F238E27FC236}">
                  <a16:creationId xmlns:a16="http://schemas.microsoft.com/office/drawing/2014/main" id="{42A36384-DAFE-451E-934F-D6D4990F3EF6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CC6EE551-18F1-47D4-B422-03414D0DD4CF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9F03EC1-6EC1-4453-A752-D7E23BC0EA3D}"/>
              </a:ext>
            </a:extLst>
          </p:cNvPr>
          <p:cNvGrpSpPr/>
          <p:nvPr/>
        </p:nvGrpSpPr>
        <p:grpSpPr>
          <a:xfrm>
            <a:off x="7937537" y="3420718"/>
            <a:ext cx="849995" cy="455994"/>
            <a:chOff x="2377979" y="4636851"/>
            <a:chExt cx="1185909" cy="536079"/>
          </a:xfrm>
        </p:grpSpPr>
        <p:sp>
          <p:nvSpPr>
            <p:cNvPr id="167" name="Flowchart: Terminator 166">
              <a:extLst>
                <a:ext uri="{FF2B5EF4-FFF2-40B4-BE49-F238E27FC236}">
                  <a16:creationId xmlns:a16="http://schemas.microsoft.com/office/drawing/2014/main" id="{D0917F74-B7A1-4DD7-AAF9-2B51FF87E74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3804314D-B203-441D-A00A-97A978C82FD7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34B8E5C-51AA-4E6E-A7E0-2112398AA5EB}"/>
              </a:ext>
            </a:extLst>
          </p:cNvPr>
          <p:cNvGrpSpPr/>
          <p:nvPr/>
        </p:nvGrpSpPr>
        <p:grpSpPr>
          <a:xfrm>
            <a:off x="1259635" y="4108029"/>
            <a:ext cx="7542944" cy="995205"/>
            <a:chOff x="90790" y="5325526"/>
            <a:chExt cx="8926803" cy="921647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21ACD096-A563-4260-B025-F5EB8AB7CCA7}"/>
                </a:ext>
              </a:extLst>
            </p:cNvPr>
            <p:cNvSpPr/>
            <p:nvPr/>
          </p:nvSpPr>
          <p:spPr bwMode="auto">
            <a:xfrm>
              <a:off x="235657" y="5325526"/>
              <a:ext cx="8781936" cy="92164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7CFEA0AC-7FAA-49DC-9397-278FE98AE960}"/>
                </a:ext>
              </a:extLst>
            </p:cNvPr>
            <p:cNvSpPr/>
            <p:nvPr/>
          </p:nvSpPr>
          <p:spPr bwMode="auto">
            <a:xfrm>
              <a:off x="90790" y="5436425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B1CE70EA-42CC-4BF7-9A00-C8AEAFC58EB7}"/>
                </a:ext>
              </a:extLst>
            </p:cNvPr>
            <p:cNvSpPr/>
            <p:nvPr/>
          </p:nvSpPr>
          <p:spPr bwMode="auto">
            <a:xfrm>
              <a:off x="90790" y="5595888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A717E85-184A-45DF-9B79-4CA17DA2FD55}"/>
              </a:ext>
            </a:extLst>
          </p:cNvPr>
          <p:cNvGrpSpPr/>
          <p:nvPr/>
        </p:nvGrpSpPr>
        <p:grpSpPr>
          <a:xfrm>
            <a:off x="1745883" y="4472051"/>
            <a:ext cx="1051831" cy="489080"/>
            <a:chOff x="373696" y="4875014"/>
            <a:chExt cx="1244804" cy="513975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8155F841-976E-4D9F-A0F5-265D2FE5AC56}"/>
                </a:ext>
              </a:extLst>
            </p:cNvPr>
            <p:cNvGrpSpPr/>
            <p:nvPr/>
          </p:nvGrpSpPr>
          <p:grpSpPr>
            <a:xfrm>
              <a:off x="373696" y="4890931"/>
              <a:ext cx="1185590" cy="498058"/>
              <a:chOff x="359532" y="1088740"/>
              <a:chExt cx="2483688" cy="972108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39897E9-D4F1-409A-B2A6-043554860692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2159652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31D4E571-3B77-4404-9F57-BD717A21449C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24518579-780A-485A-95B7-954089318004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4BC29CA-1499-4250-8F6E-70523BCF8360}"/>
                </a:ext>
              </a:extLst>
            </p:cNvPr>
            <p:cNvSpPr txBox="1"/>
            <p:nvPr/>
          </p:nvSpPr>
          <p:spPr>
            <a:xfrm>
              <a:off x="587588" y="4875014"/>
              <a:ext cx="1030912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0524C55D-90B3-4693-9731-1B5408A2DD4C}"/>
              </a:ext>
            </a:extLst>
          </p:cNvPr>
          <p:cNvGrpSpPr/>
          <p:nvPr/>
        </p:nvGrpSpPr>
        <p:grpSpPr>
          <a:xfrm>
            <a:off x="4941979" y="4472051"/>
            <a:ext cx="1102950" cy="489080"/>
            <a:chOff x="373696" y="4875014"/>
            <a:chExt cx="1305302" cy="513975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06E13936-6402-4CD9-B8F2-2952FAFFB80A}"/>
                </a:ext>
              </a:extLst>
            </p:cNvPr>
            <p:cNvGrpSpPr/>
            <p:nvPr/>
          </p:nvGrpSpPr>
          <p:grpSpPr>
            <a:xfrm>
              <a:off x="373696" y="4890931"/>
              <a:ext cx="1246089" cy="498058"/>
              <a:chOff x="359532" y="1088740"/>
              <a:chExt cx="2610427" cy="972108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7DB57E0-845F-4563-8E38-762764A558AE}"/>
                  </a:ext>
                </a:extLst>
              </p:cNvPr>
              <p:cNvSpPr/>
              <p:nvPr/>
            </p:nvSpPr>
            <p:spPr bwMode="auto">
              <a:xfrm>
                <a:off x="683566" y="1088740"/>
                <a:ext cx="2286393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96BA9911-C30F-4CAF-B613-21E3AA333F69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4C300187-FF7F-4331-80A1-B97A1CE4F477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6FB17725-5D36-4072-A7CE-68E48607E6A0}"/>
                </a:ext>
              </a:extLst>
            </p:cNvPr>
            <p:cNvSpPr txBox="1"/>
            <p:nvPr/>
          </p:nvSpPr>
          <p:spPr>
            <a:xfrm>
              <a:off x="587587" y="4875014"/>
              <a:ext cx="1091411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1BB579E6-72E2-4661-808E-DCFA4FD19922}"/>
              </a:ext>
            </a:extLst>
          </p:cNvPr>
          <p:cNvGrpSpPr/>
          <p:nvPr/>
        </p:nvGrpSpPr>
        <p:grpSpPr>
          <a:xfrm>
            <a:off x="7801784" y="4472051"/>
            <a:ext cx="987250" cy="489080"/>
            <a:chOff x="373696" y="4875014"/>
            <a:chExt cx="1168375" cy="513975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58E3FDFB-3C24-4878-BB7C-4AB62A39F29D}"/>
                </a:ext>
              </a:extLst>
            </p:cNvPr>
            <p:cNvGrpSpPr/>
            <p:nvPr/>
          </p:nvGrpSpPr>
          <p:grpSpPr>
            <a:xfrm>
              <a:off x="373696" y="4890931"/>
              <a:ext cx="1099938" cy="498058"/>
              <a:chOff x="359532" y="1088740"/>
              <a:chExt cx="2304256" cy="972108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194067B8-3933-4850-9ED3-2CD1EAAEE825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1980220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B4D532CB-D8A7-4D78-8AE2-BA1E700897F7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9A4F2F1-5366-49BC-AD1F-9F4B37EDFC1A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18BD07A5-A428-4F38-BB3A-DDC1D637A3E6}"/>
                </a:ext>
              </a:extLst>
            </p:cNvPr>
            <p:cNvSpPr txBox="1"/>
            <p:nvPr/>
          </p:nvSpPr>
          <p:spPr>
            <a:xfrm>
              <a:off x="587588" y="4875014"/>
              <a:ext cx="954483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9478F1EF-AB85-48A1-8FCF-E18BB1E33779}"/>
              </a:ext>
            </a:extLst>
          </p:cNvPr>
          <p:cNvSpPr/>
          <p:nvPr/>
        </p:nvSpPr>
        <p:spPr>
          <a:xfrm>
            <a:off x="2094170" y="4130710"/>
            <a:ext cx="3863235" cy="2342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2A4C46B7-D084-4658-AEFA-D8FB09114486}"/>
              </a:ext>
            </a:extLst>
          </p:cNvPr>
          <p:cNvGrpSpPr/>
          <p:nvPr/>
        </p:nvGrpSpPr>
        <p:grpSpPr>
          <a:xfrm>
            <a:off x="196812" y="824958"/>
            <a:ext cx="810680" cy="369332"/>
            <a:chOff x="113937" y="1068599"/>
            <a:chExt cx="810680" cy="369332"/>
          </a:xfrm>
        </p:grpSpPr>
        <p:sp>
          <p:nvSpPr>
            <p:cNvPr id="193" name="Flowchart: Card 192">
              <a:extLst>
                <a:ext uri="{FF2B5EF4-FFF2-40B4-BE49-F238E27FC236}">
                  <a16:creationId xmlns:a16="http://schemas.microsoft.com/office/drawing/2014/main" id="{F87BBB50-E36C-459C-96B1-E12F4CCC0F4C}"/>
                </a:ext>
              </a:extLst>
            </p:cNvPr>
            <p:cNvSpPr/>
            <p:nvPr/>
          </p:nvSpPr>
          <p:spPr bwMode="auto">
            <a:xfrm rot="10800000">
              <a:off x="135898" y="1089394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B2BE9A29-A016-45CA-8B53-014921C344F5}"/>
                </a:ext>
              </a:extLst>
            </p:cNvPr>
            <p:cNvSpPr txBox="1"/>
            <p:nvPr/>
          </p:nvSpPr>
          <p:spPr>
            <a:xfrm>
              <a:off x="113937" y="1068599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Services</a:t>
              </a: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3A133B56-5E25-40F1-B292-B53C58AEBD92}"/>
              </a:ext>
            </a:extLst>
          </p:cNvPr>
          <p:cNvGrpSpPr/>
          <p:nvPr/>
        </p:nvGrpSpPr>
        <p:grpSpPr>
          <a:xfrm>
            <a:off x="196812" y="1735153"/>
            <a:ext cx="810680" cy="369332"/>
            <a:chOff x="109221" y="1988542"/>
            <a:chExt cx="810680" cy="369332"/>
          </a:xfrm>
        </p:grpSpPr>
        <p:sp>
          <p:nvSpPr>
            <p:cNvPr id="196" name="Flowchart: Card 195">
              <a:extLst>
                <a:ext uri="{FF2B5EF4-FFF2-40B4-BE49-F238E27FC236}">
                  <a16:creationId xmlns:a16="http://schemas.microsoft.com/office/drawing/2014/main" id="{706D5C6D-F730-45A2-9C40-DCA912FF5D78}"/>
                </a:ext>
              </a:extLst>
            </p:cNvPr>
            <p:cNvSpPr/>
            <p:nvPr/>
          </p:nvSpPr>
          <p:spPr bwMode="auto">
            <a:xfrm rot="10800000">
              <a:off x="131182" y="2009337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4F04223-D1C4-4651-AB9E-C8F4C84B5964}"/>
                </a:ext>
              </a:extLst>
            </p:cNvPr>
            <p:cNvSpPr txBox="1"/>
            <p:nvPr/>
          </p:nvSpPr>
          <p:spPr>
            <a:xfrm>
              <a:off x="109221" y="1988542"/>
              <a:ext cx="643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Processes</a:t>
              </a:r>
            </a:p>
          </p:txBody>
        </p:sp>
      </p:grpSp>
      <p:sp>
        <p:nvSpPr>
          <p:cNvPr id="199" name="Flowchart: Card 198">
            <a:extLst>
              <a:ext uri="{FF2B5EF4-FFF2-40B4-BE49-F238E27FC236}">
                <a16:creationId xmlns:a16="http://schemas.microsoft.com/office/drawing/2014/main" id="{5A702EC6-1291-47E7-90C2-C8BA024D831B}"/>
              </a:ext>
            </a:extLst>
          </p:cNvPr>
          <p:cNvSpPr/>
          <p:nvPr/>
        </p:nvSpPr>
        <p:spPr bwMode="auto">
          <a:xfrm rot="10800000">
            <a:off x="218773" y="3420718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EF3B377-0F62-4EE1-93BF-AAE207AF9440}"/>
              </a:ext>
            </a:extLst>
          </p:cNvPr>
          <p:cNvSpPr txBox="1"/>
          <p:nvPr/>
        </p:nvSpPr>
        <p:spPr>
          <a:xfrm>
            <a:off x="289026" y="342071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Services</a:t>
            </a:r>
          </a:p>
        </p:txBody>
      </p:sp>
      <p:sp>
        <p:nvSpPr>
          <p:cNvPr id="201" name="Flowchart: Card 200">
            <a:extLst>
              <a:ext uri="{FF2B5EF4-FFF2-40B4-BE49-F238E27FC236}">
                <a16:creationId xmlns:a16="http://schemas.microsoft.com/office/drawing/2014/main" id="{F2F6D834-3EAF-4FB6-A818-D08D1404F778}"/>
              </a:ext>
            </a:extLst>
          </p:cNvPr>
          <p:cNvSpPr/>
          <p:nvPr/>
        </p:nvSpPr>
        <p:spPr bwMode="auto">
          <a:xfrm rot="10800000">
            <a:off x="218773" y="4252330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8163BD5B-EBD4-487F-B6AF-14E8992B16C3}"/>
              </a:ext>
            </a:extLst>
          </p:cNvPr>
          <p:cNvSpPr txBox="1"/>
          <p:nvPr/>
        </p:nvSpPr>
        <p:spPr>
          <a:xfrm>
            <a:off x="252147" y="4215303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Components</a:t>
            </a:r>
          </a:p>
        </p:txBody>
      </p:sp>
      <p:grpSp>
        <p:nvGrpSpPr>
          <p:cNvPr id="194" name="Group 193">
            <a:extLst>
              <a:ext uri="{FF2B5EF4-FFF2-40B4-BE49-F238E27FC236}">
                <a16:creationId xmlns:a16="http://schemas.microsoft.com/office/drawing/2014/main" id="{EAF17FF2-70AA-4D08-8DB5-5AB390B72035}"/>
              </a:ext>
            </a:extLst>
          </p:cNvPr>
          <p:cNvGrpSpPr/>
          <p:nvPr/>
        </p:nvGrpSpPr>
        <p:grpSpPr>
          <a:xfrm>
            <a:off x="218814" y="5434969"/>
            <a:ext cx="867257" cy="385563"/>
            <a:chOff x="218814" y="5495917"/>
            <a:chExt cx="867257" cy="385563"/>
          </a:xfrm>
        </p:grpSpPr>
        <p:sp>
          <p:nvSpPr>
            <p:cNvPr id="198" name="Flowchart: Card 197">
              <a:extLst>
                <a:ext uri="{FF2B5EF4-FFF2-40B4-BE49-F238E27FC236}">
                  <a16:creationId xmlns:a16="http://schemas.microsoft.com/office/drawing/2014/main" id="{F1AED67E-C65E-4D3E-A281-42F40C3A49C1}"/>
                </a:ext>
              </a:extLst>
            </p:cNvPr>
            <p:cNvSpPr/>
            <p:nvPr/>
          </p:nvSpPr>
          <p:spPr bwMode="auto">
            <a:xfrm rot="10800000">
              <a:off x="218814" y="5532944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63441604-8BA2-48FE-9495-6F1A301F62E7}"/>
                </a:ext>
              </a:extLst>
            </p:cNvPr>
            <p:cNvSpPr txBox="1"/>
            <p:nvPr/>
          </p:nvSpPr>
          <p:spPr>
            <a:xfrm>
              <a:off x="252188" y="5495917"/>
              <a:ext cx="8338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Infrastructure Services</a:t>
              </a:r>
            </a:p>
          </p:txBody>
        </p:sp>
      </p:grpSp>
      <p:grpSp>
        <p:nvGrpSpPr>
          <p:cNvPr id="209" name="Group 208">
            <a:extLst>
              <a:ext uri="{FF2B5EF4-FFF2-40B4-BE49-F238E27FC236}">
                <a16:creationId xmlns:a16="http://schemas.microsoft.com/office/drawing/2014/main" id="{A3216505-5F61-4BA6-893D-9801D23612A4}"/>
              </a:ext>
            </a:extLst>
          </p:cNvPr>
          <p:cNvGrpSpPr/>
          <p:nvPr/>
        </p:nvGrpSpPr>
        <p:grpSpPr>
          <a:xfrm>
            <a:off x="1191404" y="5573378"/>
            <a:ext cx="901897" cy="479023"/>
            <a:chOff x="1982682" y="9872950"/>
            <a:chExt cx="1258324" cy="563152"/>
          </a:xfrm>
        </p:grpSpPr>
        <p:sp>
          <p:nvSpPr>
            <p:cNvPr id="211" name="Flowchart: Terminator 210">
              <a:extLst>
                <a:ext uri="{FF2B5EF4-FFF2-40B4-BE49-F238E27FC236}">
                  <a16:creationId xmlns:a16="http://schemas.microsoft.com/office/drawing/2014/main" id="{EBF6B060-9D4A-4E56-9409-A5502A0D76F5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18933243-5CB1-4E9B-963E-A23C844D9B8A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1B7BF576-F314-4C9A-B9B0-8F40194B78EA}"/>
              </a:ext>
            </a:extLst>
          </p:cNvPr>
          <p:cNvGrpSpPr/>
          <p:nvPr/>
        </p:nvGrpSpPr>
        <p:grpSpPr>
          <a:xfrm>
            <a:off x="2306628" y="5573378"/>
            <a:ext cx="901897" cy="479023"/>
            <a:chOff x="1982682" y="9872950"/>
            <a:chExt cx="1258324" cy="563152"/>
          </a:xfrm>
        </p:grpSpPr>
        <p:sp>
          <p:nvSpPr>
            <p:cNvPr id="216" name="Flowchart: Terminator 215">
              <a:extLst>
                <a:ext uri="{FF2B5EF4-FFF2-40B4-BE49-F238E27FC236}">
                  <a16:creationId xmlns:a16="http://schemas.microsoft.com/office/drawing/2014/main" id="{F2D781BC-124F-4427-8F52-1420DABBE53A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8" name="TextBox 217">
              <a:extLst>
                <a:ext uri="{FF2B5EF4-FFF2-40B4-BE49-F238E27FC236}">
                  <a16:creationId xmlns:a16="http://schemas.microsoft.com/office/drawing/2014/main" id="{4389A370-683E-4020-A594-2FEDA89A6FE6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BEDF238A-1FD2-4F16-A018-C1E935BE931B}"/>
              </a:ext>
            </a:extLst>
          </p:cNvPr>
          <p:cNvGrpSpPr/>
          <p:nvPr/>
        </p:nvGrpSpPr>
        <p:grpSpPr>
          <a:xfrm>
            <a:off x="3421852" y="5573378"/>
            <a:ext cx="901897" cy="479023"/>
            <a:chOff x="1982682" y="9872950"/>
            <a:chExt cx="1258324" cy="563152"/>
          </a:xfrm>
        </p:grpSpPr>
        <p:sp>
          <p:nvSpPr>
            <p:cNvPr id="228" name="Flowchart: Terminator 227">
              <a:extLst>
                <a:ext uri="{FF2B5EF4-FFF2-40B4-BE49-F238E27FC236}">
                  <a16:creationId xmlns:a16="http://schemas.microsoft.com/office/drawing/2014/main" id="{0AB62CFE-B40C-42F7-A1AD-9AFD63E2C5AF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3093DE86-49FF-468C-9C6A-BF6920CCD310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F97F4A7E-4900-4C80-8ED6-26AA612E924F}"/>
              </a:ext>
            </a:extLst>
          </p:cNvPr>
          <p:cNvGrpSpPr/>
          <p:nvPr/>
        </p:nvGrpSpPr>
        <p:grpSpPr>
          <a:xfrm>
            <a:off x="4537076" y="5573378"/>
            <a:ext cx="901897" cy="479023"/>
            <a:chOff x="1982682" y="9872950"/>
            <a:chExt cx="1258324" cy="563152"/>
          </a:xfrm>
        </p:grpSpPr>
        <p:sp>
          <p:nvSpPr>
            <p:cNvPr id="232" name="Flowchart: Terminator 231">
              <a:extLst>
                <a:ext uri="{FF2B5EF4-FFF2-40B4-BE49-F238E27FC236}">
                  <a16:creationId xmlns:a16="http://schemas.microsoft.com/office/drawing/2014/main" id="{8D1A7204-14CA-4B25-ADFE-80FB3B4B1C5B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37" name="TextBox 236">
              <a:extLst>
                <a:ext uri="{FF2B5EF4-FFF2-40B4-BE49-F238E27FC236}">
                  <a16:creationId xmlns:a16="http://schemas.microsoft.com/office/drawing/2014/main" id="{99521481-C181-4F27-92C0-04F73F1A39AB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5DD86C73-734A-494F-9939-60AC1472C921}"/>
              </a:ext>
            </a:extLst>
          </p:cNvPr>
          <p:cNvGrpSpPr/>
          <p:nvPr/>
        </p:nvGrpSpPr>
        <p:grpSpPr>
          <a:xfrm>
            <a:off x="5652300" y="5573378"/>
            <a:ext cx="901897" cy="479023"/>
            <a:chOff x="1982682" y="9872950"/>
            <a:chExt cx="1258324" cy="563152"/>
          </a:xfrm>
        </p:grpSpPr>
        <p:sp>
          <p:nvSpPr>
            <p:cNvPr id="239" name="Flowchart: Terminator 238">
              <a:extLst>
                <a:ext uri="{FF2B5EF4-FFF2-40B4-BE49-F238E27FC236}">
                  <a16:creationId xmlns:a16="http://schemas.microsoft.com/office/drawing/2014/main" id="{AB9C59DF-CB01-44C5-8638-969BB4300A78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41F82E47-83F9-4890-812B-7C4D3EE36C8F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7DC393B6-87FD-4BEC-9357-0EBED64D2865}"/>
              </a:ext>
            </a:extLst>
          </p:cNvPr>
          <p:cNvGrpSpPr/>
          <p:nvPr/>
        </p:nvGrpSpPr>
        <p:grpSpPr>
          <a:xfrm>
            <a:off x="6767524" y="5573378"/>
            <a:ext cx="901897" cy="479023"/>
            <a:chOff x="1982682" y="9872950"/>
            <a:chExt cx="1258324" cy="563152"/>
          </a:xfrm>
        </p:grpSpPr>
        <p:sp>
          <p:nvSpPr>
            <p:cNvPr id="242" name="Flowchart: Terminator 241">
              <a:extLst>
                <a:ext uri="{FF2B5EF4-FFF2-40B4-BE49-F238E27FC236}">
                  <a16:creationId xmlns:a16="http://schemas.microsoft.com/office/drawing/2014/main" id="{84588095-A4F2-4EFE-950D-681A52BE5560}"/>
                </a:ext>
              </a:extLst>
            </p:cNvPr>
            <p:cNvSpPr/>
            <p:nvPr/>
          </p:nvSpPr>
          <p:spPr bwMode="auto">
            <a:xfrm>
              <a:off x="2029152" y="9917944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4F42B46D-6455-406B-85CD-BA04E6DFFECD}"/>
                </a:ext>
              </a:extLst>
            </p:cNvPr>
            <p:cNvSpPr txBox="1"/>
            <p:nvPr/>
          </p:nvSpPr>
          <p:spPr>
            <a:xfrm>
              <a:off x="1982682" y="987295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F14FBCC8-31BE-4006-B1FB-01F6B45161FC}"/>
              </a:ext>
            </a:extLst>
          </p:cNvPr>
          <p:cNvGrpSpPr/>
          <p:nvPr/>
        </p:nvGrpSpPr>
        <p:grpSpPr>
          <a:xfrm>
            <a:off x="7882746" y="5584973"/>
            <a:ext cx="936898" cy="444624"/>
            <a:chOff x="3316359" y="9886570"/>
            <a:chExt cx="1307157" cy="522711"/>
          </a:xfrm>
        </p:grpSpPr>
        <p:sp>
          <p:nvSpPr>
            <p:cNvPr id="245" name="Flowchart: Terminator 244">
              <a:extLst>
                <a:ext uri="{FF2B5EF4-FFF2-40B4-BE49-F238E27FC236}">
                  <a16:creationId xmlns:a16="http://schemas.microsoft.com/office/drawing/2014/main" id="{8BB14F61-86C4-4659-A775-22845395E8B6}"/>
                </a:ext>
              </a:extLst>
            </p:cNvPr>
            <p:cNvSpPr/>
            <p:nvPr/>
          </p:nvSpPr>
          <p:spPr bwMode="auto">
            <a:xfrm>
              <a:off x="3316359" y="9891123"/>
              <a:ext cx="1185909" cy="518158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8DBB1272-1AE3-4088-921B-4DAA9F17995E}"/>
                </a:ext>
              </a:extLst>
            </p:cNvPr>
            <p:cNvSpPr txBox="1"/>
            <p:nvPr/>
          </p:nvSpPr>
          <p:spPr>
            <a:xfrm>
              <a:off x="3365192" y="9886570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70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9C541-33E1-4CEF-914B-C9941E31C3D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7504" y="116632"/>
            <a:ext cx="8875092" cy="432048"/>
          </a:xfrm>
        </p:spPr>
        <p:txBody>
          <a:bodyPr/>
          <a:lstStyle/>
          <a:p>
            <a:r>
              <a:rPr lang="en-GB" dirty="0"/>
              <a:t>Target Business – Application – Infrastructure Services View</a:t>
            </a:r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41556F76-53B3-4809-9595-39F0F32055AF}"/>
              </a:ext>
            </a:extLst>
          </p:cNvPr>
          <p:cNvSpPr/>
          <p:nvPr/>
        </p:nvSpPr>
        <p:spPr bwMode="auto">
          <a:xfrm>
            <a:off x="105018" y="4039940"/>
            <a:ext cx="8886501" cy="118926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B159C46B-8CE3-4F03-B705-75A5BBA69186}"/>
              </a:ext>
            </a:extLst>
          </p:cNvPr>
          <p:cNvSpPr/>
          <p:nvPr/>
        </p:nvSpPr>
        <p:spPr bwMode="auto">
          <a:xfrm>
            <a:off x="105019" y="3339185"/>
            <a:ext cx="8877579" cy="6988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54C00626-A024-4859-BA5C-3C6DC5FA66CD}"/>
              </a:ext>
            </a:extLst>
          </p:cNvPr>
          <p:cNvSpPr/>
          <p:nvPr/>
        </p:nvSpPr>
        <p:spPr bwMode="auto">
          <a:xfrm>
            <a:off x="105020" y="1576429"/>
            <a:ext cx="8877579" cy="176322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F935932A-D307-4640-B19D-2D612A28C2A6}"/>
              </a:ext>
            </a:extLst>
          </p:cNvPr>
          <p:cNvSpPr/>
          <p:nvPr/>
        </p:nvSpPr>
        <p:spPr bwMode="auto">
          <a:xfrm>
            <a:off x="105020" y="644938"/>
            <a:ext cx="8877579" cy="9481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B8A917D-A46E-4E1E-B4D7-D87CE87F8AFD}"/>
              </a:ext>
            </a:extLst>
          </p:cNvPr>
          <p:cNvGrpSpPr/>
          <p:nvPr/>
        </p:nvGrpSpPr>
        <p:grpSpPr>
          <a:xfrm>
            <a:off x="1348830" y="824954"/>
            <a:ext cx="901897" cy="455994"/>
            <a:chOff x="2366224" y="4636851"/>
            <a:chExt cx="1258324" cy="536079"/>
          </a:xfrm>
        </p:grpSpPr>
        <p:sp>
          <p:nvSpPr>
            <p:cNvPr id="4" name="Flowchart: Terminator 3">
              <a:extLst>
                <a:ext uri="{FF2B5EF4-FFF2-40B4-BE49-F238E27FC236}">
                  <a16:creationId xmlns:a16="http://schemas.microsoft.com/office/drawing/2014/main" id="{FF172E7B-2721-4D0F-88C5-04465084D2E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4ADAD3-083A-486B-9E5D-B08E4FA2E3E8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C4095A17-8224-4C3B-AE1E-4E27D8227CA9}"/>
              </a:ext>
            </a:extLst>
          </p:cNvPr>
          <p:cNvGrpSpPr/>
          <p:nvPr/>
        </p:nvGrpSpPr>
        <p:grpSpPr>
          <a:xfrm>
            <a:off x="2296175" y="824959"/>
            <a:ext cx="849995" cy="455995"/>
            <a:chOff x="2377979" y="4636851"/>
            <a:chExt cx="1185909" cy="536079"/>
          </a:xfrm>
        </p:grpSpPr>
        <p:sp>
          <p:nvSpPr>
            <p:cNvPr id="47" name="Flowchart: Terminator 46">
              <a:extLst>
                <a:ext uri="{FF2B5EF4-FFF2-40B4-BE49-F238E27FC236}">
                  <a16:creationId xmlns:a16="http://schemas.microsoft.com/office/drawing/2014/main" id="{FCD18508-762A-404F-B7EC-EFEB5A51B1D9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2A033C3D-0C93-477A-BCE2-5351FC461D7E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6BAF9F4-40DA-491A-BBAE-A146E5D56425}"/>
              </a:ext>
            </a:extLst>
          </p:cNvPr>
          <p:cNvGrpSpPr/>
          <p:nvPr/>
        </p:nvGrpSpPr>
        <p:grpSpPr>
          <a:xfrm>
            <a:off x="4599571" y="824958"/>
            <a:ext cx="849995" cy="455994"/>
            <a:chOff x="2377978" y="4636851"/>
            <a:chExt cx="1185910" cy="536079"/>
          </a:xfrm>
        </p:grpSpPr>
        <p:sp>
          <p:nvSpPr>
            <p:cNvPr id="50" name="Flowchart: Terminator 49">
              <a:extLst>
                <a:ext uri="{FF2B5EF4-FFF2-40B4-BE49-F238E27FC236}">
                  <a16:creationId xmlns:a16="http://schemas.microsoft.com/office/drawing/2014/main" id="{88B5E8D0-35D9-4E67-ABCE-3ECF1F57C9B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C014B3DD-0575-489C-9CD5-31DC1D8147E3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6F9A018-82EC-4C61-BEB0-3ED2B45E46B0}"/>
              </a:ext>
            </a:extLst>
          </p:cNvPr>
          <p:cNvGrpSpPr/>
          <p:nvPr/>
        </p:nvGrpSpPr>
        <p:grpSpPr>
          <a:xfrm>
            <a:off x="5747128" y="824959"/>
            <a:ext cx="849995" cy="455995"/>
            <a:chOff x="2377979" y="4636851"/>
            <a:chExt cx="1185909" cy="536079"/>
          </a:xfrm>
        </p:grpSpPr>
        <p:sp>
          <p:nvSpPr>
            <p:cNvPr id="53" name="Flowchart: Terminator 52">
              <a:extLst>
                <a:ext uri="{FF2B5EF4-FFF2-40B4-BE49-F238E27FC236}">
                  <a16:creationId xmlns:a16="http://schemas.microsoft.com/office/drawing/2014/main" id="{416D4688-5CAC-4FED-A0BA-FFA357C27B8D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0A5A98F3-CBDE-4AB4-8C8D-809A5C381FC8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5618F9C3-873D-41D0-BA39-4CE17CB3B48C}"/>
              </a:ext>
            </a:extLst>
          </p:cNvPr>
          <p:cNvSpPr/>
          <p:nvPr/>
        </p:nvSpPr>
        <p:spPr bwMode="auto">
          <a:xfrm>
            <a:off x="7942088" y="2101810"/>
            <a:ext cx="847719" cy="446126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3B1BD92-74C9-4D1E-B815-0C326A8E42AE}"/>
              </a:ext>
            </a:extLst>
          </p:cNvPr>
          <p:cNvSpPr/>
          <p:nvPr/>
        </p:nvSpPr>
        <p:spPr>
          <a:xfrm>
            <a:off x="8273585" y="2101810"/>
            <a:ext cx="184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0C5ADD3-946B-4962-9E1C-064EFC717BE0}"/>
              </a:ext>
            </a:extLst>
          </p:cNvPr>
          <p:cNvGrpSpPr/>
          <p:nvPr/>
        </p:nvGrpSpPr>
        <p:grpSpPr>
          <a:xfrm>
            <a:off x="3334866" y="2624727"/>
            <a:ext cx="847719" cy="446126"/>
            <a:chOff x="778572" y="2641801"/>
            <a:chExt cx="1182734" cy="524477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4EE37EB3-4E38-4B4B-B498-B673EC33BBA6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4A922A9C-982E-4DDF-A8BA-E2BC14B21865}"/>
                </a:ext>
              </a:extLst>
            </p:cNvPr>
            <p:cNvSpPr/>
            <p:nvPr/>
          </p:nvSpPr>
          <p:spPr>
            <a:xfrm>
              <a:off x="1241074" y="2641801"/>
              <a:ext cx="257736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D6F7777-C692-4452-9F95-3E40F84A3F36}"/>
              </a:ext>
            </a:extLst>
          </p:cNvPr>
          <p:cNvGrpSpPr/>
          <p:nvPr/>
        </p:nvGrpSpPr>
        <p:grpSpPr>
          <a:xfrm>
            <a:off x="4241181" y="2624727"/>
            <a:ext cx="847719" cy="446126"/>
            <a:chOff x="778572" y="2641801"/>
            <a:chExt cx="1182734" cy="524477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E0E059AA-9386-4740-A163-127E6C3BFDFD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30017D6-5D05-4A72-B136-F6F4DB529AD8}"/>
                </a:ext>
              </a:extLst>
            </p:cNvPr>
            <p:cNvSpPr/>
            <p:nvPr/>
          </p:nvSpPr>
          <p:spPr>
            <a:xfrm>
              <a:off x="1241074" y="2641801"/>
              <a:ext cx="257735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0DE61C5-15A7-450C-82E1-448345419EE2}"/>
              </a:ext>
            </a:extLst>
          </p:cNvPr>
          <p:cNvGrpSpPr/>
          <p:nvPr/>
        </p:nvGrpSpPr>
        <p:grpSpPr>
          <a:xfrm>
            <a:off x="3266599" y="1735153"/>
            <a:ext cx="4591235" cy="1443886"/>
            <a:chOff x="778572" y="2553974"/>
            <a:chExt cx="1182734" cy="61230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380BF580-5115-4C1A-9219-C60ACC96BF8F}"/>
                </a:ext>
              </a:extLst>
            </p:cNvPr>
            <p:cNvSpPr/>
            <p:nvPr/>
          </p:nvSpPr>
          <p:spPr bwMode="auto">
            <a:xfrm>
              <a:off x="778572" y="2553974"/>
              <a:ext cx="1182734" cy="612304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00ECF8D8-51A4-45CB-9DF8-AA497B677156}"/>
                </a:ext>
              </a:extLst>
            </p:cNvPr>
            <p:cNvSpPr/>
            <p:nvPr/>
          </p:nvSpPr>
          <p:spPr>
            <a:xfrm>
              <a:off x="1346147" y="2580103"/>
              <a:ext cx="47588" cy="97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5294CF5-5987-42F3-9644-DFA3DD779806}"/>
              </a:ext>
            </a:extLst>
          </p:cNvPr>
          <p:cNvGrpSpPr/>
          <p:nvPr/>
        </p:nvGrpSpPr>
        <p:grpSpPr>
          <a:xfrm>
            <a:off x="1375919" y="2101810"/>
            <a:ext cx="847719" cy="446126"/>
            <a:chOff x="202626" y="2435004"/>
            <a:chExt cx="1003245" cy="468834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24391EE-094A-4A17-B597-179A2B4BC2B2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id="{4833AFEE-FB79-40C1-923A-42EE8A6822D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8C92E1-D178-4168-BF46-138C91D9E7FA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1" name="Arrow: Right 100">
              <a:extLst>
                <a:ext uri="{FF2B5EF4-FFF2-40B4-BE49-F238E27FC236}">
                  <a16:creationId xmlns:a16="http://schemas.microsoft.com/office/drawing/2014/main" id="{79A61D5D-F870-4DCB-82EE-37CBC485FB70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0E993B5-F3AD-4BE3-8A74-CE874E9BA4E9}"/>
              </a:ext>
            </a:extLst>
          </p:cNvPr>
          <p:cNvGrpSpPr/>
          <p:nvPr/>
        </p:nvGrpSpPr>
        <p:grpSpPr>
          <a:xfrm>
            <a:off x="3334867" y="2101810"/>
            <a:ext cx="847719" cy="446126"/>
            <a:chOff x="1896007" y="2477032"/>
            <a:chExt cx="1003245" cy="468834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7E0D0A2-18C9-4997-95A7-E3A8FC559D44}"/>
                </a:ext>
              </a:extLst>
            </p:cNvPr>
            <p:cNvGrpSpPr/>
            <p:nvPr/>
          </p:nvGrpSpPr>
          <p:grpSpPr>
            <a:xfrm>
              <a:off x="1896007" y="2477032"/>
              <a:ext cx="1003245" cy="468834"/>
              <a:chOff x="778572" y="2641801"/>
              <a:chExt cx="1182734" cy="524477"/>
            </a:xfrm>
          </p:grpSpPr>
          <p:sp>
            <p:nvSpPr>
              <p:cNvPr id="57" name="Rectangle: Rounded Corners 56">
                <a:extLst>
                  <a:ext uri="{FF2B5EF4-FFF2-40B4-BE49-F238E27FC236}">
                    <a16:creationId xmlns:a16="http://schemas.microsoft.com/office/drawing/2014/main" id="{6107AF2A-5378-4C4B-B0B1-9A22E0629698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4984F60-6E40-4CC0-A10B-D6FB1C784ACC}"/>
                  </a:ext>
                </a:extLst>
              </p:cNvPr>
              <p:cNvSpPr/>
              <p:nvPr/>
            </p:nvSpPr>
            <p:spPr>
              <a:xfrm>
                <a:off x="1241070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2" name="Arrow: Right 101">
              <a:extLst>
                <a:ext uri="{FF2B5EF4-FFF2-40B4-BE49-F238E27FC236}">
                  <a16:creationId xmlns:a16="http://schemas.microsoft.com/office/drawing/2014/main" id="{75A7DA76-FB09-4BB0-80B8-D376EFCAA670}"/>
                </a:ext>
              </a:extLst>
            </p:cNvPr>
            <p:cNvSpPr/>
            <p:nvPr/>
          </p:nvSpPr>
          <p:spPr bwMode="auto">
            <a:xfrm>
              <a:off x="2688144" y="250890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2BEDC26-FAD0-4354-A934-DBC0B0D8F36F}"/>
              </a:ext>
            </a:extLst>
          </p:cNvPr>
          <p:cNvGrpSpPr/>
          <p:nvPr/>
        </p:nvGrpSpPr>
        <p:grpSpPr>
          <a:xfrm>
            <a:off x="4233791" y="2101810"/>
            <a:ext cx="847719" cy="446126"/>
            <a:chOff x="3298246" y="2449267"/>
            <a:chExt cx="1003245" cy="468834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EB1D1F17-596C-45D1-BC24-FFD598DE7A84}"/>
                </a:ext>
              </a:extLst>
            </p:cNvPr>
            <p:cNvGrpSpPr/>
            <p:nvPr/>
          </p:nvGrpSpPr>
          <p:grpSpPr>
            <a:xfrm>
              <a:off x="3298246" y="2449267"/>
              <a:ext cx="1003245" cy="468834"/>
              <a:chOff x="778572" y="2641801"/>
              <a:chExt cx="1182734" cy="524477"/>
            </a:xfrm>
          </p:grpSpPr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id="{169A11EC-22DA-4077-A40E-B840A41917A0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12DC821A-61BA-47A1-BAEE-6017AC8D5602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3" name="Arrow: Right 102">
              <a:extLst>
                <a:ext uri="{FF2B5EF4-FFF2-40B4-BE49-F238E27FC236}">
                  <a16:creationId xmlns:a16="http://schemas.microsoft.com/office/drawing/2014/main" id="{434C14D4-CE1F-4C58-818C-9595DB7E4E63}"/>
                </a:ext>
              </a:extLst>
            </p:cNvPr>
            <p:cNvSpPr/>
            <p:nvPr/>
          </p:nvSpPr>
          <p:spPr bwMode="auto">
            <a:xfrm>
              <a:off x="4129863" y="24993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FDD6177C-339A-41C0-B5F5-0DB0F2352711}"/>
              </a:ext>
            </a:extLst>
          </p:cNvPr>
          <p:cNvGrpSpPr/>
          <p:nvPr/>
        </p:nvGrpSpPr>
        <p:grpSpPr>
          <a:xfrm>
            <a:off x="5139674" y="2101810"/>
            <a:ext cx="847719" cy="446126"/>
            <a:chOff x="4700485" y="2440955"/>
            <a:chExt cx="1003245" cy="468834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47B7EFCB-46B8-4416-BC21-C1390D7CF4EE}"/>
                </a:ext>
              </a:extLst>
            </p:cNvPr>
            <p:cNvGrpSpPr/>
            <p:nvPr/>
          </p:nvGrpSpPr>
          <p:grpSpPr>
            <a:xfrm>
              <a:off x="4700485" y="2440955"/>
              <a:ext cx="1003245" cy="468834"/>
              <a:chOff x="778572" y="2641801"/>
              <a:chExt cx="1182734" cy="524477"/>
            </a:xfrm>
          </p:grpSpPr>
          <p:sp>
            <p:nvSpPr>
              <p:cNvPr id="63" name="Rectangle: Rounded Corners 62">
                <a:extLst>
                  <a:ext uri="{FF2B5EF4-FFF2-40B4-BE49-F238E27FC236}">
                    <a16:creationId xmlns:a16="http://schemas.microsoft.com/office/drawing/2014/main" id="{07119422-411B-4BBB-81B8-61354BEC2D32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9DF8800D-9818-49F9-9463-57CE5EBEF2A8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4" name="Arrow: Right 103">
              <a:extLst>
                <a:ext uri="{FF2B5EF4-FFF2-40B4-BE49-F238E27FC236}">
                  <a16:creationId xmlns:a16="http://schemas.microsoft.com/office/drawing/2014/main" id="{BA18BDA4-6D73-4933-9E7E-FC463F31C0E1}"/>
                </a:ext>
              </a:extLst>
            </p:cNvPr>
            <p:cNvSpPr/>
            <p:nvPr/>
          </p:nvSpPr>
          <p:spPr bwMode="auto">
            <a:xfrm>
              <a:off x="5493266" y="24832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C986ADFA-A5F7-47FC-B618-CCC109208B35}"/>
              </a:ext>
            </a:extLst>
          </p:cNvPr>
          <p:cNvGrpSpPr/>
          <p:nvPr/>
        </p:nvGrpSpPr>
        <p:grpSpPr>
          <a:xfrm>
            <a:off x="6045557" y="2101810"/>
            <a:ext cx="847719" cy="446126"/>
            <a:chOff x="6102724" y="2477032"/>
            <a:chExt cx="1003245" cy="46883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14598F56-D27D-42B3-9DF4-BFDCE3A2E375}"/>
                </a:ext>
              </a:extLst>
            </p:cNvPr>
            <p:cNvGrpSpPr/>
            <p:nvPr/>
          </p:nvGrpSpPr>
          <p:grpSpPr>
            <a:xfrm>
              <a:off x="6102724" y="2477032"/>
              <a:ext cx="1003245" cy="468834"/>
              <a:chOff x="778572" y="2641801"/>
              <a:chExt cx="1182734" cy="524477"/>
            </a:xfrm>
          </p:grpSpPr>
          <p:sp>
            <p:nvSpPr>
              <p:cNvPr id="69" name="Rectangle: Rounded Corners 68">
                <a:extLst>
                  <a:ext uri="{FF2B5EF4-FFF2-40B4-BE49-F238E27FC236}">
                    <a16:creationId xmlns:a16="http://schemas.microsoft.com/office/drawing/2014/main" id="{6B0A0D9D-10E9-465B-AB03-4FF9F17E7C9D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BC6E4916-3977-4385-A536-A6CFA536F51F}"/>
                  </a:ext>
                </a:extLst>
              </p:cNvPr>
              <p:cNvSpPr/>
              <p:nvPr/>
            </p:nvSpPr>
            <p:spPr>
              <a:xfrm>
                <a:off x="1241074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5" name="Arrow: Right 104">
              <a:extLst>
                <a:ext uri="{FF2B5EF4-FFF2-40B4-BE49-F238E27FC236}">
                  <a16:creationId xmlns:a16="http://schemas.microsoft.com/office/drawing/2014/main" id="{A2E16065-A210-4FEA-9F9E-76A92658B42D}"/>
                </a:ext>
              </a:extLst>
            </p:cNvPr>
            <p:cNvSpPr/>
            <p:nvPr/>
          </p:nvSpPr>
          <p:spPr bwMode="auto">
            <a:xfrm>
              <a:off x="6915209" y="249733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EA5D0ABC-EFD5-4253-BE41-12810E09807D}"/>
              </a:ext>
            </a:extLst>
          </p:cNvPr>
          <p:cNvGrpSpPr/>
          <p:nvPr/>
        </p:nvGrpSpPr>
        <p:grpSpPr>
          <a:xfrm>
            <a:off x="6953243" y="2101810"/>
            <a:ext cx="847719" cy="446126"/>
            <a:chOff x="778572" y="2641801"/>
            <a:chExt cx="1182734" cy="524477"/>
          </a:xfrm>
        </p:grpSpPr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2D8949E5-E5F7-4BC9-B8C4-E5AFBF62812C}"/>
                </a:ext>
              </a:extLst>
            </p:cNvPr>
            <p:cNvSpPr/>
            <p:nvPr/>
          </p:nvSpPr>
          <p:spPr bwMode="auto">
            <a:xfrm>
              <a:off x="778572" y="2641801"/>
              <a:ext cx="1182734" cy="524477"/>
            </a:xfrm>
            <a:prstGeom prst="round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1687E1AD-E4A1-42CB-896F-2DC9E30FB698}"/>
                </a:ext>
              </a:extLst>
            </p:cNvPr>
            <p:cNvSpPr/>
            <p:nvPr/>
          </p:nvSpPr>
          <p:spPr>
            <a:xfrm>
              <a:off x="1241075" y="2641801"/>
              <a:ext cx="257736" cy="27137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06" name="Arrow: Right 105">
            <a:extLst>
              <a:ext uri="{FF2B5EF4-FFF2-40B4-BE49-F238E27FC236}">
                <a16:creationId xmlns:a16="http://schemas.microsoft.com/office/drawing/2014/main" id="{E66BE256-410E-4571-8313-D33E0E5B93B9}"/>
              </a:ext>
            </a:extLst>
          </p:cNvPr>
          <p:cNvSpPr/>
          <p:nvPr/>
        </p:nvSpPr>
        <p:spPr bwMode="auto">
          <a:xfrm>
            <a:off x="7654538" y="213835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7" name="Arrow: Right 106">
            <a:extLst>
              <a:ext uri="{FF2B5EF4-FFF2-40B4-BE49-F238E27FC236}">
                <a16:creationId xmlns:a16="http://schemas.microsoft.com/office/drawing/2014/main" id="{2D7284F5-83F9-4426-948F-E0F0A7C18713}"/>
              </a:ext>
            </a:extLst>
          </p:cNvPr>
          <p:cNvSpPr/>
          <p:nvPr/>
        </p:nvSpPr>
        <p:spPr bwMode="auto">
          <a:xfrm>
            <a:off x="4018446" y="2643526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06E54AFA-43AB-4D47-9F23-25C3888699B6}"/>
              </a:ext>
            </a:extLst>
          </p:cNvPr>
          <p:cNvGrpSpPr/>
          <p:nvPr/>
        </p:nvGrpSpPr>
        <p:grpSpPr>
          <a:xfrm>
            <a:off x="5138358" y="2631273"/>
            <a:ext cx="847719" cy="446126"/>
            <a:chOff x="4698925" y="2997368"/>
            <a:chExt cx="1003245" cy="46883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74D68170-81F8-405F-9175-F1DE04B00E10}"/>
                </a:ext>
              </a:extLst>
            </p:cNvPr>
            <p:cNvGrpSpPr/>
            <p:nvPr/>
          </p:nvGrpSpPr>
          <p:grpSpPr>
            <a:xfrm>
              <a:off x="4698925" y="2997368"/>
              <a:ext cx="1003245" cy="468834"/>
              <a:chOff x="848954" y="2641801"/>
              <a:chExt cx="1182734" cy="524477"/>
            </a:xfrm>
          </p:grpSpPr>
          <p:sp>
            <p:nvSpPr>
              <p:cNvPr id="66" name="Rectangle: Rounded Corners 65">
                <a:extLst>
                  <a:ext uri="{FF2B5EF4-FFF2-40B4-BE49-F238E27FC236}">
                    <a16:creationId xmlns:a16="http://schemas.microsoft.com/office/drawing/2014/main" id="{D2956C6D-FAF3-4D15-9112-089BD9960B6C}"/>
                  </a:ext>
                </a:extLst>
              </p:cNvPr>
              <p:cNvSpPr/>
              <p:nvPr/>
            </p:nvSpPr>
            <p:spPr bwMode="auto">
              <a:xfrm>
                <a:off x="848954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4CF325BA-E6AA-4A36-A8CD-C46078107311}"/>
                  </a:ext>
                </a:extLst>
              </p:cNvPr>
              <p:cNvSpPr/>
              <p:nvPr/>
            </p:nvSpPr>
            <p:spPr>
              <a:xfrm>
                <a:off x="1241071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08" name="Arrow: Right 107">
              <a:extLst>
                <a:ext uri="{FF2B5EF4-FFF2-40B4-BE49-F238E27FC236}">
                  <a16:creationId xmlns:a16="http://schemas.microsoft.com/office/drawing/2014/main" id="{6DEA9451-D5A9-4269-94BB-8163979890FA}"/>
                </a:ext>
              </a:extLst>
            </p:cNvPr>
            <p:cNvSpPr/>
            <p:nvPr/>
          </p:nvSpPr>
          <p:spPr bwMode="auto">
            <a:xfrm>
              <a:off x="5506850" y="3002630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09" name="Arrow: Right 108">
            <a:extLst>
              <a:ext uri="{FF2B5EF4-FFF2-40B4-BE49-F238E27FC236}">
                <a16:creationId xmlns:a16="http://schemas.microsoft.com/office/drawing/2014/main" id="{7A657265-9BBB-4926-94B0-71A4195A30F1}"/>
              </a:ext>
            </a:extLst>
          </p:cNvPr>
          <p:cNvSpPr/>
          <p:nvPr/>
        </p:nvSpPr>
        <p:spPr bwMode="auto">
          <a:xfrm>
            <a:off x="8639018" y="213835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012AE926-26E6-4F52-B29E-E0EECBF6FE24}"/>
              </a:ext>
            </a:extLst>
          </p:cNvPr>
          <p:cNvGrpSpPr/>
          <p:nvPr/>
        </p:nvGrpSpPr>
        <p:grpSpPr>
          <a:xfrm>
            <a:off x="7939813" y="824958"/>
            <a:ext cx="849995" cy="455994"/>
            <a:chOff x="2377979" y="4636851"/>
            <a:chExt cx="1185909" cy="536079"/>
          </a:xfrm>
        </p:grpSpPr>
        <p:sp>
          <p:nvSpPr>
            <p:cNvPr id="111" name="Flowchart: Terminator 110">
              <a:extLst>
                <a:ext uri="{FF2B5EF4-FFF2-40B4-BE49-F238E27FC236}">
                  <a16:creationId xmlns:a16="http://schemas.microsoft.com/office/drawing/2014/main" id="{4BA39A80-0F33-4203-BB6C-5FB417B51C87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87FD120B-8D28-48C5-83F4-C1EF57DE2A41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64E0AA8-78FE-4F53-ACE4-580D55721FEB}"/>
              </a:ext>
            </a:extLst>
          </p:cNvPr>
          <p:cNvGrpSpPr/>
          <p:nvPr/>
        </p:nvGrpSpPr>
        <p:grpSpPr>
          <a:xfrm>
            <a:off x="2296175" y="2101810"/>
            <a:ext cx="847719" cy="446126"/>
            <a:chOff x="202626" y="2435004"/>
            <a:chExt cx="1003245" cy="468834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E8D7603F-3F72-463A-88AC-A6BF69170D7B}"/>
                </a:ext>
              </a:extLst>
            </p:cNvPr>
            <p:cNvGrpSpPr/>
            <p:nvPr/>
          </p:nvGrpSpPr>
          <p:grpSpPr>
            <a:xfrm>
              <a:off x="202626" y="2435004"/>
              <a:ext cx="1003245" cy="468834"/>
              <a:chOff x="778572" y="2641801"/>
              <a:chExt cx="1182734" cy="524477"/>
            </a:xfrm>
          </p:grpSpPr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42CA6D51-3798-494F-93B9-B09FBC5D4D44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AE0D69BB-4ADE-412F-ACE8-CC70FEADA2E8}"/>
                  </a:ext>
                </a:extLst>
              </p:cNvPr>
              <p:cNvSpPr/>
              <p:nvPr/>
            </p:nvSpPr>
            <p:spPr>
              <a:xfrm>
                <a:off x="1241072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35" name="Arrow: Right 134">
              <a:extLst>
                <a:ext uri="{FF2B5EF4-FFF2-40B4-BE49-F238E27FC236}">
                  <a16:creationId xmlns:a16="http://schemas.microsoft.com/office/drawing/2014/main" id="{B6EAF979-2D2A-465D-AB27-8D3FA7F1CCBC}"/>
                </a:ext>
              </a:extLst>
            </p:cNvPr>
            <p:cNvSpPr/>
            <p:nvPr/>
          </p:nvSpPr>
          <p:spPr bwMode="auto">
            <a:xfrm>
              <a:off x="1022883" y="2453622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148" name="Arrow: Right 147">
            <a:extLst>
              <a:ext uri="{FF2B5EF4-FFF2-40B4-BE49-F238E27FC236}">
                <a16:creationId xmlns:a16="http://schemas.microsoft.com/office/drawing/2014/main" id="{279F35F2-98BF-4AF5-889C-7DE4E4106EDC}"/>
              </a:ext>
            </a:extLst>
          </p:cNvPr>
          <p:cNvSpPr/>
          <p:nvPr/>
        </p:nvSpPr>
        <p:spPr bwMode="auto">
          <a:xfrm>
            <a:off x="4845855" y="2631273"/>
            <a:ext cx="119673" cy="97473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3D9FC52D-2FAE-49FA-9784-AD465868F6E5}"/>
              </a:ext>
            </a:extLst>
          </p:cNvPr>
          <p:cNvGrpSpPr/>
          <p:nvPr/>
        </p:nvGrpSpPr>
        <p:grpSpPr>
          <a:xfrm>
            <a:off x="6046022" y="2631273"/>
            <a:ext cx="847719" cy="446126"/>
            <a:chOff x="5773117" y="2997368"/>
            <a:chExt cx="1003245" cy="468834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1A9354BA-FFB5-4806-8EA7-117C6D6183E2}"/>
                </a:ext>
              </a:extLst>
            </p:cNvPr>
            <p:cNvGrpSpPr/>
            <p:nvPr/>
          </p:nvGrpSpPr>
          <p:grpSpPr>
            <a:xfrm>
              <a:off x="5773117" y="2997368"/>
              <a:ext cx="1003245" cy="468834"/>
              <a:chOff x="778572" y="2641801"/>
              <a:chExt cx="1182734" cy="524477"/>
            </a:xfrm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FFBA7F8-7E27-4A7E-87B4-C4FCBA6C4363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F1F60E80-777B-40FC-A721-F962FE4452F1}"/>
                  </a:ext>
                </a:extLst>
              </p:cNvPr>
              <p:cNvSpPr/>
              <p:nvPr/>
            </p:nvSpPr>
            <p:spPr>
              <a:xfrm>
                <a:off x="1241076" y="2641801"/>
                <a:ext cx="257736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49" name="Arrow: Right 148">
              <a:extLst>
                <a:ext uri="{FF2B5EF4-FFF2-40B4-BE49-F238E27FC236}">
                  <a16:creationId xmlns:a16="http://schemas.microsoft.com/office/drawing/2014/main" id="{B02A5FAB-BE46-4945-8E9B-98F53DCF8AF4}"/>
                </a:ext>
              </a:extLst>
            </p:cNvPr>
            <p:cNvSpPr/>
            <p:nvPr/>
          </p:nvSpPr>
          <p:spPr bwMode="auto">
            <a:xfrm>
              <a:off x="6591862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C9C0491F-65C9-4A21-A3C4-3A8A5440E6FA}"/>
              </a:ext>
            </a:extLst>
          </p:cNvPr>
          <p:cNvGrpSpPr/>
          <p:nvPr/>
        </p:nvGrpSpPr>
        <p:grpSpPr>
          <a:xfrm>
            <a:off x="6940966" y="2631273"/>
            <a:ext cx="847719" cy="446126"/>
            <a:chOff x="6832249" y="2997368"/>
            <a:chExt cx="1003245" cy="468834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1EFB55FE-EA94-4BF0-89E4-AD4503E2EC1C}"/>
                </a:ext>
              </a:extLst>
            </p:cNvPr>
            <p:cNvGrpSpPr/>
            <p:nvPr/>
          </p:nvGrpSpPr>
          <p:grpSpPr>
            <a:xfrm>
              <a:off x="6832249" y="2997368"/>
              <a:ext cx="1003245" cy="468834"/>
              <a:chOff x="778572" y="2641801"/>
              <a:chExt cx="1182734" cy="524477"/>
            </a:xfrm>
          </p:grpSpPr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id="{969C450D-FCA7-4225-8625-D6E23C0AC409}"/>
                  </a:ext>
                </a:extLst>
              </p:cNvPr>
              <p:cNvSpPr/>
              <p:nvPr/>
            </p:nvSpPr>
            <p:spPr bwMode="auto">
              <a:xfrm>
                <a:off x="778572" y="2641801"/>
                <a:ext cx="1182734" cy="524477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569DED77-CB60-4B44-9E0E-5A4C07C549A5}"/>
                  </a:ext>
                </a:extLst>
              </p:cNvPr>
              <p:cNvSpPr/>
              <p:nvPr/>
            </p:nvSpPr>
            <p:spPr>
              <a:xfrm>
                <a:off x="1241078" y="2641801"/>
                <a:ext cx="257735" cy="2713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GB" sz="900" dirty="0">
                  <a:latin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150" name="Arrow: Right 149">
              <a:extLst>
                <a:ext uri="{FF2B5EF4-FFF2-40B4-BE49-F238E27FC236}">
                  <a16:creationId xmlns:a16="http://schemas.microsoft.com/office/drawing/2014/main" id="{26E500D2-E19B-4B6D-8C70-2595A5D16524}"/>
                </a:ext>
              </a:extLst>
            </p:cNvPr>
            <p:cNvSpPr/>
            <p:nvPr/>
          </p:nvSpPr>
          <p:spPr bwMode="auto">
            <a:xfrm>
              <a:off x="7642257" y="3004983"/>
              <a:ext cx="141629" cy="102434"/>
            </a:xfrm>
            <a:prstGeom prst="rightArrow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006F27E6-0218-46D4-94C5-B63FD87908BE}"/>
              </a:ext>
            </a:extLst>
          </p:cNvPr>
          <p:cNvGrpSpPr/>
          <p:nvPr/>
        </p:nvGrpSpPr>
        <p:grpSpPr>
          <a:xfrm>
            <a:off x="1348830" y="3420714"/>
            <a:ext cx="901897" cy="455994"/>
            <a:chOff x="2366224" y="4636851"/>
            <a:chExt cx="1258324" cy="536079"/>
          </a:xfrm>
        </p:grpSpPr>
        <p:sp>
          <p:nvSpPr>
            <p:cNvPr id="155" name="Flowchart: Terminator 154">
              <a:extLst>
                <a:ext uri="{FF2B5EF4-FFF2-40B4-BE49-F238E27FC236}">
                  <a16:creationId xmlns:a16="http://schemas.microsoft.com/office/drawing/2014/main" id="{49F0944C-9DC2-4D0C-A7CD-8533CD2D425F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B3C0CFC9-1BEB-45B3-A275-333DC834CAFE}"/>
                </a:ext>
              </a:extLst>
            </p:cNvPr>
            <p:cNvSpPr txBox="1"/>
            <p:nvPr/>
          </p:nvSpPr>
          <p:spPr>
            <a:xfrm>
              <a:off x="2366224" y="4636851"/>
              <a:ext cx="1258324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3A66A23B-1201-44A2-967A-E220E93858B2}"/>
              </a:ext>
            </a:extLst>
          </p:cNvPr>
          <p:cNvGrpSpPr/>
          <p:nvPr/>
        </p:nvGrpSpPr>
        <p:grpSpPr>
          <a:xfrm>
            <a:off x="2293900" y="3420714"/>
            <a:ext cx="849995" cy="454169"/>
            <a:chOff x="2377979" y="4636851"/>
            <a:chExt cx="1185909" cy="536079"/>
          </a:xfrm>
        </p:grpSpPr>
        <p:sp>
          <p:nvSpPr>
            <p:cNvPr id="158" name="Flowchart: Terminator 157">
              <a:extLst>
                <a:ext uri="{FF2B5EF4-FFF2-40B4-BE49-F238E27FC236}">
                  <a16:creationId xmlns:a16="http://schemas.microsoft.com/office/drawing/2014/main" id="{1AFDC0D0-AB51-4538-B3DB-3F2EA7364E1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A781AF18-3C35-4654-B2C8-15A9416B4AA2}"/>
                </a:ext>
              </a:extLst>
            </p:cNvPr>
            <p:cNvSpPr txBox="1"/>
            <p:nvPr/>
          </p:nvSpPr>
          <p:spPr>
            <a:xfrm>
              <a:off x="2438639" y="4636851"/>
              <a:ext cx="1125247" cy="2724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09CC7BE-C717-447E-867F-4E621C8D08AC}"/>
              </a:ext>
            </a:extLst>
          </p:cNvPr>
          <p:cNvGrpSpPr/>
          <p:nvPr/>
        </p:nvGrpSpPr>
        <p:grpSpPr>
          <a:xfrm>
            <a:off x="4597295" y="3420718"/>
            <a:ext cx="849995" cy="455994"/>
            <a:chOff x="2377978" y="4636851"/>
            <a:chExt cx="1185910" cy="536079"/>
          </a:xfrm>
        </p:grpSpPr>
        <p:sp>
          <p:nvSpPr>
            <p:cNvPr id="161" name="Flowchart: Terminator 160">
              <a:extLst>
                <a:ext uri="{FF2B5EF4-FFF2-40B4-BE49-F238E27FC236}">
                  <a16:creationId xmlns:a16="http://schemas.microsoft.com/office/drawing/2014/main" id="{00CD9B12-B865-4B39-A410-7E82AA731055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A5EA3D34-E5E2-41EC-9A0C-26B095E00A52}"/>
                </a:ext>
              </a:extLst>
            </p:cNvPr>
            <p:cNvSpPr txBox="1"/>
            <p:nvPr/>
          </p:nvSpPr>
          <p:spPr>
            <a:xfrm>
              <a:off x="2377978" y="4636851"/>
              <a:ext cx="1185910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0173D303-446F-4C32-A682-C4B703C603BC}"/>
              </a:ext>
            </a:extLst>
          </p:cNvPr>
          <p:cNvGrpSpPr/>
          <p:nvPr/>
        </p:nvGrpSpPr>
        <p:grpSpPr>
          <a:xfrm>
            <a:off x="5744853" y="3420719"/>
            <a:ext cx="849995" cy="455995"/>
            <a:chOff x="2377979" y="4636851"/>
            <a:chExt cx="1185909" cy="536079"/>
          </a:xfrm>
        </p:grpSpPr>
        <p:sp>
          <p:nvSpPr>
            <p:cNvPr id="164" name="Flowchart: Terminator 163">
              <a:extLst>
                <a:ext uri="{FF2B5EF4-FFF2-40B4-BE49-F238E27FC236}">
                  <a16:creationId xmlns:a16="http://schemas.microsoft.com/office/drawing/2014/main" id="{42A36384-DAFE-451E-934F-D6D4990F3EF6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CC6EE551-18F1-47D4-B422-03414D0DD4CF}"/>
                </a:ext>
              </a:extLst>
            </p:cNvPr>
            <p:cNvSpPr txBox="1"/>
            <p:nvPr/>
          </p:nvSpPr>
          <p:spPr>
            <a:xfrm>
              <a:off x="2377979" y="4636851"/>
              <a:ext cx="1185909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9F03EC1-6EC1-4453-A752-D7E23BC0EA3D}"/>
              </a:ext>
            </a:extLst>
          </p:cNvPr>
          <p:cNvGrpSpPr/>
          <p:nvPr/>
        </p:nvGrpSpPr>
        <p:grpSpPr>
          <a:xfrm>
            <a:off x="7937537" y="3420718"/>
            <a:ext cx="849995" cy="455994"/>
            <a:chOff x="2377979" y="4636851"/>
            <a:chExt cx="1185909" cy="536079"/>
          </a:xfrm>
        </p:grpSpPr>
        <p:sp>
          <p:nvSpPr>
            <p:cNvPr id="167" name="Flowchart: Terminator 166">
              <a:extLst>
                <a:ext uri="{FF2B5EF4-FFF2-40B4-BE49-F238E27FC236}">
                  <a16:creationId xmlns:a16="http://schemas.microsoft.com/office/drawing/2014/main" id="{D0917F74-B7A1-4DD7-AAF9-2B51FF87E743}"/>
                </a:ext>
              </a:extLst>
            </p:cNvPr>
            <p:cNvSpPr/>
            <p:nvPr/>
          </p:nvSpPr>
          <p:spPr bwMode="auto">
            <a:xfrm>
              <a:off x="2377979" y="4654771"/>
              <a:ext cx="1185909" cy="518159"/>
            </a:xfrm>
            <a:prstGeom prst="flowChartTerminator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3804314D-B203-441D-A00A-97A978C82FD7}"/>
                </a:ext>
              </a:extLst>
            </p:cNvPr>
            <p:cNvSpPr txBox="1"/>
            <p:nvPr/>
          </p:nvSpPr>
          <p:spPr>
            <a:xfrm>
              <a:off x="2438639" y="4636851"/>
              <a:ext cx="1075432" cy="2713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34B8E5C-51AA-4E6E-A7E0-2112398AA5EB}"/>
              </a:ext>
            </a:extLst>
          </p:cNvPr>
          <p:cNvGrpSpPr/>
          <p:nvPr/>
        </p:nvGrpSpPr>
        <p:grpSpPr>
          <a:xfrm>
            <a:off x="1259635" y="4108029"/>
            <a:ext cx="7542944" cy="995205"/>
            <a:chOff x="90790" y="5325526"/>
            <a:chExt cx="8926803" cy="921647"/>
          </a:xfrm>
        </p:grpSpPr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21ACD096-A563-4260-B025-F5EB8AB7CCA7}"/>
                </a:ext>
              </a:extLst>
            </p:cNvPr>
            <p:cNvSpPr/>
            <p:nvPr/>
          </p:nvSpPr>
          <p:spPr bwMode="auto">
            <a:xfrm>
              <a:off x="235657" y="5325526"/>
              <a:ext cx="8781936" cy="921647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7CFEA0AC-7FAA-49DC-9397-278FE98AE960}"/>
                </a:ext>
              </a:extLst>
            </p:cNvPr>
            <p:cNvSpPr/>
            <p:nvPr/>
          </p:nvSpPr>
          <p:spPr bwMode="auto">
            <a:xfrm>
              <a:off x="90790" y="5436425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B1CE70EA-42CC-4BF7-9A00-C8AEAFC58EB7}"/>
                </a:ext>
              </a:extLst>
            </p:cNvPr>
            <p:cNvSpPr/>
            <p:nvPr/>
          </p:nvSpPr>
          <p:spPr bwMode="auto">
            <a:xfrm>
              <a:off x="90790" y="5595888"/>
              <a:ext cx="214648" cy="10652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2A717E85-184A-45DF-9B79-4CA17DA2FD55}"/>
              </a:ext>
            </a:extLst>
          </p:cNvPr>
          <p:cNvGrpSpPr/>
          <p:nvPr/>
        </p:nvGrpSpPr>
        <p:grpSpPr>
          <a:xfrm>
            <a:off x="1745883" y="4472051"/>
            <a:ext cx="1051831" cy="489080"/>
            <a:chOff x="373696" y="4875014"/>
            <a:chExt cx="1244804" cy="513975"/>
          </a:xfrm>
        </p:grpSpPr>
        <p:grpSp>
          <p:nvGrpSpPr>
            <p:cNvPr id="169" name="Group 168">
              <a:extLst>
                <a:ext uri="{FF2B5EF4-FFF2-40B4-BE49-F238E27FC236}">
                  <a16:creationId xmlns:a16="http://schemas.microsoft.com/office/drawing/2014/main" id="{8155F841-976E-4D9F-A0F5-265D2FE5AC56}"/>
                </a:ext>
              </a:extLst>
            </p:cNvPr>
            <p:cNvGrpSpPr/>
            <p:nvPr/>
          </p:nvGrpSpPr>
          <p:grpSpPr>
            <a:xfrm>
              <a:off x="373696" y="4890931"/>
              <a:ext cx="1185590" cy="498058"/>
              <a:chOff x="359532" y="1088740"/>
              <a:chExt cx="2483688" cy="972108"/>
            </a:xfrm>
          </p:grpSpPr>
          <p:sp>
            <p:nvSpPr>
              <p:cNvPr id="170" name="Rectangle 169">
                <a:extLst>
                  <a:ext uri="{FF2B5EF4-FFF2-40B4-BE49-F238E27FC236}">
                    <a16:creationId xmlns:a16="http://schemas.microsoft.com/office/drawing/2014/main" id="{039897E9-D4F1-409A-B2A6-043554860692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2159652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1" name="Rectangle 170">
                <a:extLst>
                  <a:ext uri="{FF2B5EF4-FFF2-40B4-BE49-F238E27FC236}">
                    <a16:creationId xmlns:a16="http://schemas.microsoft.com/office/drawing/2014/main" id="{31D4E571-3B77-4404-9F57-BD717A21449C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72" name="Rectangle 171">
                <a:extLst>
                  <a:ext uri="{FF2B5EF4-FFF2-40B4-BE49-F238E27FC236}">
                    <a16:creationId xmlns:a16="http://schemas.microsoft.com/office/drawing/2014/main" id="{24518579-780A-485A-95B7-954089318004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94BC29CA-1499-4250-8F6E-70523BCF8360}"/>
                </a:ext>
              </a:extLst>
            </p:cNvPr>
            <p:cNvSpPr txBox="1"/>
            <p:nvPr/>
          </p:nvSpPr>
          <p:spPr>
            <a:xfrm>
              <a:off x="587588" y="4875014"/>
              <a:ext cx="1030912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0524C55D-90B3-4693-9731-1B5408A2DD4C}"/>
              </a:ext>
            </a:extLst>
          </p:cNvPr>
          <p:cNvGrpSpPr/>
          <p:nvPr/>
        </p:nvGrpSpPr>
        <p:grpSpPr>
          <a:xfrm>
            <a:off x="4941979" y="4472051"/>
            <a:ext cx="1102950" cy="489080"/>
            <a:chOff x="373696" y="4875014"/>
            <a:chExt cx="1305302" cy="513975"/>
          </a:xfrm>
        </p:grpSpPr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id="{06E13936-6402-4CD9-B8F2-2952FAFFB80A}"/>
                </a:ext>
              </a:extLst>
            </p:cNvPr>
            <p:cNvGrpSpPr/>
            <p:nvPr/>
          </p:nvGrpSpPr>
          <p:grpSpPr>
            <a:xfrm>
              <a:off x="373696" y="4890931"/>
              <a:ext cx="1246089" cy="498058"/>
              <a:chOff x="359532" y="1088740"/>
              <a:chExt cx="2610427" cy="972108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7DB57E0-845F-4563-8E38-762764A558AE}"/>
                  </a:ext>
                </a:extLst>
              </p:cNvPr>
              <p:cNvSpPr/>
              <p:nvPr/>
            </p:nvSpPr>
            <p:spPr bwMode="auto">
              <a:xfrm>
                <a:off x="683566" y="1088740"/>
                <a:ext cx="2286393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96BA9911-C30F-4CAF-B613-21E3AA333F69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85" name="Rectangle 184">
                <a:extLst>
                  <a:ext uri="{FF2B5EF4-FFF2-40B4-BE49-F238E27FC236}">
                    <a16:creationId xmlns:a16="http://schemas.microsoft.com/office/drawing/2014/main" id="{4C300187-FF7F-4331-80A1-B97A1CE4F477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6FB17725-5D36-4072-A7CE-68E48607E6A0}"/>
                </a:ext>
              </a:extLst>
            </p:cNvPr>
            <p:cNvSpPr txBox="1"/>
            <p:nvPr/>
          </p:nvSpPr>
          <p:spPr>
            <a:xfrm>
              <a:off x="587587" y="4875014"/>
              <a:ext cx="1091411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1BB579E6-72E2-4661-808E-DCFA4FD19922}"/>
              </a:ext>
            </a:extLst>
          </p:cNvPr>
          <p:cNvGrpSpPr/>
          <p:nvPr/>
        </p:nvGrpSpPr>
        <p:grpSpPr>
          <a:xfrm>
            <a:off x="7801784" y="4472051"/>
            <a:ext cx="987250" cy="489080"/>
            <a:chOff x="373696" y="4875014"/>
            <a:chExt cx="1168375" cy="513975"/>
          </a:xfrm>
        </p:grpSpPr>
        <p:grpSp>
          <p:nvGrpSpPr>
            <p:cNvPr id="187" name="Group 186">
              <a:extLst>
                <a:ext uri="{FF2B5EF4-FFF2-40B4-BE49-F238E27FC236}">
                  <a16:creationId xmlns:a16="http://schemas.microsoft.com/office/drawing/2014/main" id="{58E3FDFB-3C24-4878-BB7C-4AB62A39F29D}"/>
                </a:ext>
              </a:extLst>
            </p:cNvPr>
            <p:cNvGrpSpPr/>
            <p:nvPr/>
          </p:nvGrpSpPr>
          <p:grpSpPr>
            <a:xfrm>
              <a:off x="373696" y="4890931"/>
              <a:ext cx="1099938" cy="498058"/>
              <a:chOff x="359532" y="1088740"/>
              <a:chExt cx="2304256" cy="972108"/>
            </a:xfrm>
          </p:grpSpPr>
          <p:sp>
            <p:nvSpPr>
              <p:cNvPr id="189" name="Rectangle 188">
                <a:extLst>
                  <a:ext uri="{FF2B5EF4-FFF2-40B4-BE49-F238E27FC236}">
                    <a16:creationId xmlns:a16="http://schemas.microsoft.com/office/drawing/2014/main" id="{194067B8-3933-4850-9ED3-2CD1EAAEE825}"/>
                  </a:ext>
                </a:extLst>
              </p:cNvPr>
              <p:cNvSpPr/>
              <p:nvPr/>
            </p:nvSpPr>
            <p:spPr bwMode="auto">
              <a:xfrm>
                <a:off x="683568" y="1088740"/>
                <a:ext cx="1980220" cy="97210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0" name="Rectangle 189">
                <a:extLst>
                  <a:ext uri="{FF2B5EF4-FFF2-40B4-BE49-F238E27FC236}">
                    <a16:creationId xmlns:a16="http://schemas.microsoft.com/office/drawing/2014/main" id="{B4D532CB-D8A7-4D78-8AE2-BA1E700897F7}"/>
                  </a:ext>
                </a:extLst>
              </p:cNvPr>
              <p:cNvSpPr/>
              <p:nvPr/>
            </p:nvSpPr>
            <p:spPr bwMode="auto">
              <a:xfrm>
                <a:off x="359532" y="1241140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91" name="Rectangle 190">
                <a:extLst>
                  <a:ext uri="{FF2B5EF4-FFF2-40B4-BE49-F238E27FC236}">
                    <a16:creationId xmlns:a16="http://schemas.microsoft.com/office/drawing/2014/main" id="{29A4F2F1-5366-49BC-AD1F-9F4B37EDFC1A}"/>
                  </a:ext>
                </a:extLst>
              </p:cNvPr>
              <p:cNvSpPr/>
              <p:nvPr/>
            </p:nvSpPr>
            <p:spPr bwMode="auto">
              <a:xfrm>
                <a:off x="359532" y="1605866"/>
                <a:ext cx="495672" cy="243644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9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18BD07A5-A428-4F38-BB3A-DDC1D637A3E6}"/>
                </a:ext>
              </a:extLst>
            </p:cNvPr>
            <p:cNvSpPr txBox="1"/>
            <p:nvPr/>
          </p:nvSpPr>
          <p:spPr>
            <a:xfrm>
              <a:off x="587588" y="4875014"/>
              <a:ext cx="954483" cy="2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</p:grpSp>
      <p:sp>
        <p:nvSpPr>
          <p:cNvPr id="192" name="Rectangle 191">
            <a:extLst>
              <a:ext uri="{FF2B5EF4-FFF2-40B4-BE49-F238E27FC236}">
                <a16:creationId xmlns:a16="http://schemas.microsoft.com/office/drawing/2014/main" id="{9478F1EF-AB85-48A1-8FCF-E18BB1E33779}"/>
              </a:ext>
            </a:extLst>
          </p:cNvPr>
          <p:cNvSpPr/>
          <p:nvPr/>
        </p:nvSpPr>
        <p:spPr>
          <a:xfrm>
            <a:off x="2094170" y="4130710"/>
            <a:ext cx="3863235" cy="2342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2A4C46B7-D084-4658-AEFA-D8FB09114486}"/>
              </a:ext>
            </a:extLst>
          </p:cNvPr>
          <p:cNvGrpSpPr/>
          <p:nvPr/>
        </p:nvGrpSpPr>
        <p:grpSpPr>
          <a:xfrm>
            <a:off x="196812" y="824958"/>
            <a:ext cx="810680" cy="369332"/>
            <a:chOff x="113937" y="1068599"/>
            <a:chExt cx="810680" cy="369332"/>
          </a:xfrm>
        </p:grpSpPr>
        <p:sp>
          <p:nvSpPr>
            <p:cNvPr id="193" name="Flowchart: Card 192">
              <a:extLst>
                <a:ext uri="{FF2B5EF4-FFF2-40B4-BE49-F238E27FC236}">
                  <a16:creationId xmlns:a16="http://schemas.microsoft.com/office/drawing/2014/main" id="{F87BBB50-E36C-459C-96B1-E12F4CCC0F4C}"/>
                </a:ext>
              </a:extLst>
            </p:cNvPr>
            <p:cNvSpPr/>
            <p:nvPr/>
          </p:nvSpPr>
          <p:spPr bwMode="auto">
            <a:xfrm rot="10800000">
              <a:off x="135898" y="1089394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B2BE9A29-A016-45CA-8B53-014921C344F5}"/>
                </a:ext>
              </a:extLst>
            </p:cNvPr>
            <p:cNvSpPr txBox="1"/>
            <p:nvPr/>
          </p:nvSpPr>
          <p:spPr>
            <a:xfrm>
              <a:off x="113937" y="1068599"/>
              <a:ext cx="5886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Services</a:t>
              </a: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3A133B56-5E25-40F1-B292-B53C58AEBD92}"/>
              </a:ext>
            </a:extLst>
          </p:cNvPr>
          <p:cNvGrpSpPr/>
          <p:nvPr/>
        </p:nvGrpSpPr>
        <p:grpSpPr>
          <a:xfrm>
            <a:off x="196812" y="1735153"/>
            <a:ext cx="810680" cy="369332"/>
            <a:chOff x="109221" y="1988542"/>
            <a:chExt cx="810680" cy="369332"/>
          </a:xfrm>
        </p:grpSpPr>
        <p:sp>
          <p:nvSpPr>
            <p:cNvPr id="196" name="Flowchart: Card 195">
              <a:extLst>
                <a:ext uri="{FF2B5EF4-FFF2-40B4-BE49-F238E27FC236}">
                  <a16:creationId xmlns:a16="http://schemas.microsoft.com/office/drawing/2014/main" id="{706D5C6D-F730-45A2-9C40-DCA912FF5D78}"/>
                </a:ext>
              </a:extLst>
            </p:cNvPr>
            <p:cNvSpPr/>
            <p:nvPr/>
          </p:nvSpPr>
          <p:spPr bwMode="auto">
            <a:xfrm rot="10800000">
              <a:off x="131182" y="2009337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7" name="TextBox 196">
              <a:extLst>
                <a:ext uri="{FF2B5EF4-FFF2-40B4-BE49-F238E27FC236}">
                  <a16:creationId xmlns:a16="http://schemas.microsoft.com/office/drawing/2014/main" id="{94F04223-D1C4-4651-AB9E-C8F4C84B5964}"/>
                </a:ext>
              </a:extLst>
            </p:cNvPr>
            <p:cNvSpPr txBox="1"/>
            <p:nvPr/>
          </p:nvSpPr>
          <p:spPr>
            <a:xfrm>
              <a:off x="109221" y="1988542"/>
              <a:ext cx="64312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Business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Processes</a:t>
              </a:r>
            </a:p>
          </p:txBody>
        </p:sp>
      </p:grpSp>
      <p:sp>
        <p:nvSpPr>
          <p:cNvPr id="199" name="Flowchart: Card 198">
            <a:extLst>
              <a:ext uri="{FF2B5EF4-FFF2-40B4-BE49-F238E27FC236}">
                <a16:creationId xmlns:a16="http://schemas.microsoft.com/office/drawing/2014/main" id="{5A702EC6-1291-47E7-90C2-C8BA024D831B}"/>
              </a:ext>
            </a:extLst>
          </p:cNvPr>
          <p:cNvSpPr/>
          <p:nvPr/>
        </p:nvSpPr>
        <p:spPr bwMode="auto">
          <a:xfrm rot="10800000">
            <a:off x="218773" y="3420718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EF3B377-0F62-4EE1-93BF-AAE207AF9440}"/>
              </a:ext>
            </a:extLst>
          </p:cNvPr>
          <p:cNvSpPr txBox="1"/>
          <p:nvPr/>
        </p:nvSpPr>
        <p:spPr>
          <a:xfrm>
            <a:off x="289026" y="3420718"/>
            <a:ext cx="7184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Services</a:t>
            </a:r>
          </a:p>
        </p:txBody>
      </p:sp>
      <p:sp>
        <p:nvSpPr>
          <p:cNvPr id="201" name="Flowchart: Card 200">
            <a:extLst>
              <a:ext uri="{FF2B5EF4-FFF2-40B4-BE49-F238E27FC236}">
                <a16:creationId xmlns:a16="http://schemas.microsoft.com/office/drawing/2014/main" id="{F2F6D834-3EAF-4FB6-A818-D08D1404F778}"/>
              </a:ext>
            </a:extLst>
          </p:cNvPr>
          <p:cNvSpPr/>
          <p:nvPr/>
        </p:nvSpPr>
        <p:spPr bwMode="auto">
          <a:xfrm rot="10800000">
            <a:off x="218773" y="4252330"/>
            <a:ext cx="788719" cy="348536"/>
          </a:xfrm>
          <a:prstGeom prst="flowChartPunchedCard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2" name="TextBox 201">
            <a:extLst>
              <a:ext uri="{FF2B5EF4-FFF2-40B4-BE49-F238E27FC236}">
                <a16:creationId xmlns:a16="http://schemas.microsoft.com/office/drawing/2014/main" id="{8163BD5B-EBD4-487F-B6AF-14E8992B16C3}"/>
              </a:ext>
            </a:extLst>
          </p:cNvPr>
          <p:cNvSpPr txBox="1"/>
          <p:nvPr/>
        </p:nvSpPr>
        <p:spPr>
          <a:xfrm>
            <a:off x="252147" y="4215303"/>
            <a:ext cx="784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>
                <a:latin typeface="Calibri" pitchFamily="34" charset="0"/>
                <a:cs typeface="Calibri" pitchFamily="34" charset="0"/>
              </a:rPr>
              <a:t>Application</a:t>
            </a:r>
          </a:p>
          <a:p>
            <a:r>
              <a:rPr lang="en-GB" sz="900" dirty="0">
                <a:latin typeface="Calibri" pitchFamily="34" charset="0"/>
                <a:cs typeface="Calibri" pitchFamily="34" charset="0"/>
              </a:rPr>
              <a:t>Components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D7DE8618-33BE-47A6-89FB-F4A4A6AD9CB4}"/>
              </a:ext>
            </a:extLst>
          </p:cNvPr>
          <p:cNvSpPr/>
          <p:nvPr/>
        </p:nvSpPr>
        <p:spPr bwMode="auto">
          <a:xfrm>
            <a:off x="1375919" y="5337212"/>
            <a:ext cx="7426660" cy="92448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549A9D5F-04EC-4620-8828-3A413703DC09}"/>
              </a:ext>
            </a:extLst>
          </p:cNvPr>
          <p:cNvSpPr/>
          <p:nvPr/>
        </p:nvSpPr>
        <p:spPr bwMode="auto">
          <a:xfrm>
            <a:off x="107373" y="5220550"/>
            <a:ext cx="8877579" cy="118394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en-GB" sz="900" dirty="0"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8" name="Group 207">
            <a:extLst>
              <a:ext uri="{FF2B5EF4-FFF2-40B4-BE49-F238E27FC236}">
                <a16:creationId xmlns:a16="http://schemas.microsoft.com/office/drawing/2014/main" id="{FB7079FE-5ED9-4E0F-BAD5-3C370FA09712}"/>
              </a:ext>
            </a:extLst>
          </p:cNvPr>
          <p:cNvGrpSpPr/>
          <p:nvPr/>
        </p:nvGrpSpPr>
        <p:grpSpPr>
          <a:xfrm>
            <a:off x="218814" y="5434969"/>
            <a:ext cx="867257" cy="385563"/>
            <a:chOff x="218814" y="5495917"/>
            <a:chExt cx="867257" cy="385563"/>
          </a:xfrm>
        </p:grpSpPr>
        <p:sp>
          <p:nvSpPr>
            <p:cNvPr id="210" name="Flowchart: Card 209">
              <a:extLst>
                <a:ext uri="{FF2B5EF4-FFF2-40B4-BE49-F238E27FC236}">
                  <a16:creationId xmlns:a16="http://schemas.microsoft.com/office/drawing/2014/main" id="{D2926C81-B727-47E4-817B-F832B8F95EA0}"/>
                </a:ext>
              </a:extLst>
            </p:cNvPr>
            <p:cNvSpPr/>
            <p:nvPr/>
          </p:nvSpPr>
          <p:spPr bwMode="auto">
            <a:xfrm rot="10800000">
              <a:off x="218814" y="5532944"/>
              <a:ext cx="788719" cy="348536"/>
            </a:xfrm>
            <a:prstGeom prst="flowChartPunchedCard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71FFA1E4-D8D2-4950-9364-A487D89E954F}"/>
                </a:ext>
              </a:extLst>
            </p:cNvPr>
            <p:cNvSpPr txBox="1"/>
            <p:nvPr/>
          </p:nvSpPr>
          <p:spPr>
            <a:xfrm>
              <a:off x="252188" y="5495917"/>
              <a:ext cx="8338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Data </a:t>
              </a:r>
            </a:p>
            <a:p>
              <a:r>
                <a:rPr lang="en-GB" sz="900" dirty="0">
                  <a:latin typeface="Calibri" pitchFamily="34" charset="0"/>
                  <a:cs typeface="Calibri" pitchFamily="34" charset="0"/>
                </a:rPr>
                <a:t>Objects</a:t>
              </a:r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ED6F93A6-2FA4-4647-BC4E-0ECC6632FBFA}"/>
              </a:ext>
            </a:extLst>
          </p:cNvPr>
          <p:cNvGrpSpPr/>
          <p:nvPr/>
        </p:nvGrpSpPr>
        <p:grpSpPr>
          <a:xfrm>
            <a:off x="1376397" y="5639782"/>
            <a:ext cx="871098" cy="478339"/>
            <a:chOff x="1926615" y="5572642"/>
            <a:chExt cx="871098" cy="478339"/>
          </a:xfrm>
        </p:grpSpPr>
        <p:sp>
          <p:nvSpPr>
            <p:cNvPr id="217" name="Rectangle 216">
              <a:extLst>
                <a:ext uri="{FF2B5EF4-FFF2-40B4-BE49-F238E27FC236}">
                  <a16:creationId xmlns:a16="http://schemas.microsoft.com/office/drawing/2014/main" id="{437FDB56-F2DF-4ACB-A645-5A11946E08D0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19" name="TextBox 218">
              <a:extLst>
                <a:ext uri="{FF2B5EF4-FFF2-40B4-BE49-F238E27FC236}">
                  <a16:creationId xmlns:a16="http://schemas.microsoft.com/office/drawing/2014/main" id="{C5E16154-8277-4D1F-8692-68706832F17D}"/>
                </a:ext>
              </a:extLst>
            </p:cNvPr>
            <p:cNvSpPr txBox="1"/>
            <p:nvPr/>
          </p:nvSpPr>
          <p:spPr>
            <a:xfrm>
              <a:off x="1926615" y="5702796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0" name="Rectangle 219">
              <a:extLst>
                <a:ext uri="{FF2B5EF4-FFF2-40B4-BE49-F238E27FC236}">
                  <a16:creationId xmlns:a16="http://schemas.microsoft.com/office/drawing/2014/main" id="{1D375C90-3CAC-421E-98DD-E504CC360375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79CFED1D-C58F-4526-909B-B4FDD315AC89}"/>
              </a:ext>
            </a:extLst>
          </p:cNvPr>
          <p:cNvGrpSpPr/>
          <p:nvPr/>
        </p:nvGrpSpPr>
        <p:grpSpPr>
          <a:xfrm>
            <a:off x="2679336" y="5639782"/>
            <a:ext cx="871098" cy="478339"/>
            <a:chOff x="1926615" y="5572642"/>
            <a:chExt cx="871098" cy="478339"/>
          </a:xfrm>
        </p:grpSpPr>
        <p:sp>
          <p:nvSpPr>
            <p:cNvPr id="222" name="Rectangle 221">
              <a:extLst>
                <a:ext uri="{FF2B5EF4-FFF2-40B4-BE49-F238E27FC236}">
                  <a16:creationId xmlns:a16="http://schemas.microsoft.com/office/drawing/2014/main" id="{65A6B379-1367-4248-8A56-743A0041FB2A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3" name="TextBox 222">
              <a:extLst>
                <a:ext uri="{FF2B5EF4-FFF2-40B4-BE49-F238E27FC236}">
                  <a16:creationId xmlns:a16="http://schemas.microsoft.com/office/drawing/2014/main" id="{C9DF0FDC-B16D-474F-BF97-31CC4C05CFC1}"/>
                </a:ext>
              </a:extLst>
            </p:cNvPr>
            <p:cNvSpPr txBox="1"/>
            <p:nvPr/>
          </p:nvSpPr>
          <p:spPr>
            <a:xfrm>
              <a:off x="1926615" y="5702796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24" name="Rectangle 223">
              <a:extLst>
                <a:ext uri="{FF2B5EF4-FFF2-40B4-BE49-F238E27FC236}">
                  <a16:creationId xmlns:a16="http://schemas.microsoft.com/office/drawing/2014/main" id="{23C3DEA2-F8B4-41D8-830F-56DEE6024CC7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EB4F5EAA-DFAF-4793-8F19-31712205D584}"/>
              </a:ext>
            </a:extLst>
          </p:cNvPr>
          <p:cNvGrpSpPr/>
          <p:nvPr/>
        </p:nvGrpSpPr>
        <p:grpSpPr>
          <a:xfrm>
            <a:off x="3982275" y="5408787"/>
            <a:ext cx="2165944" cy="709334"/>
            <a:chOff x="1926615" y="5341647"/>
            <a:chExt cx="2165944" cy="709334"/>
          </a:xfrm>
        </p:grpSpPr>
        <p:sp>
          <p:nvSpPr>
            <p:cNvPr id="227" name="Rectangle 226">
              <a:extLst>
                <a:ext uri="{FF2B5EF4-FFF2-40B4-BE49-F238E27FC236}">
                  <a16:creationId xmlns:a16="http://schemas.microsoft.com/office/drawing/2014/main" id="{9B531005-C009-4A26-9A5A-B12BA032F809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29" name="TextBox 228">
              <a:extLst>
                <a:ext uri="{FF2B5EF4-FFF2-40B4-BE49-F238E27FC236}">
                  <a16:creationId xmlns:a16="http://schemas.microsoft.com/office/drawing/2014/main" id="{F0783E2C-4523-4807-9943-E04CBB650B14}"/>
                </a:ext>
              </a:extLst>
            </p:cNvPr>
            <p:cNvSpPr txBox="1"/>
            <p:nvPr/>
          </p:nvSpPr>
          <p:spPr>
            <a:xfrm>
              <a:off x="3221462" y="5341647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47" name="Rectangle 246">
              <a:extLst>
                <a:ext uri="{FF2B5EF4-FFF2-40B4-BE49-F238E27FC236}">
                  <a16:creationId xmlns:a16="http://schemas.microsoft.com/office/drawing/2014/main" id="{4414853C-5CA0-4FD5-B306-EA8C9668C103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48" name="Group 247">
            <a:extLst>
              <a:ext uri="{FF2B5EF4-FFF2-40B4-BE49-F238E27FC236}">
                <a16:creationId xmlns:a16="http://schemas.microsoft.com/office/drawing/2014/main" id="{54DC5E81-F1CA-4EFE-9445-01A66FECF5B8}"/>
              </a:ext>
            </a:extLst>
          </p:cNvPr>
          <p:cNvGrpSpPr/>
          <p:nvPr/>
        </p:nvGrpSpPr>
        <p:grpSpPr>
          <a:xfrm>
            <a:off x="5285214" y="5639782"/>
            <a:ext cx="871098" cy="478339"/>
            <a:chOff x="1926615" y="5572642"/>
            <a:chExt cx="871098" cy="478339"/>
          </a:xfrm>
        </p:grpSpPr>
        <p:sp>
          <p:nvSpPr>
            <p:cNvPr id="249" name="Rectangle 248">
              <a:extLst>
                <a:ext uri="{FF2B5EF4-FFF2-40B4-BE49-F238E27FC236}">
                  <a16:creationId xmlns:a16="http://schemas.microsoft.com/office/drawing/2014/main" id="{4D4599EF-253D-404E-A805-8AE55DF5C906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0" name="TextBox 249">
              <a:extLst>
                <a:ext uri="{FF2B5EF4-FFF2-40B4-BE49-F238E27FC236}">
                  <a16:creationId xmlns:a16="http://schemas.microsoft.com/office/drawing/2014/main" id="{CEB86392-BD3F-4528-BB44-E8A1BD711CB8}"/>
                </a:ext>
              </a:extLst>
            </p:cNvPr>
            <p:cNvSpPr txBox="1"/>
            <p:nvPr/>
          </p:nvSpPr>
          <p:spPr>
            <a:xfrm>
              <a:off x="1926615" y="5702796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1" name="Rectangle 250">
              <a:extLst>
                <a:ext uri="{FF2B5EF4-FFF2-40B4-BE49-F238E27FC236}">
                  <a16:creationId xmlns:a16="http://schemas.microsoft.com/office/drawing/2014/main" id="{7CA344FC-02F0-4D46-B503-ED9992669610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F8F5D29D-7820-4754-8EE4-C448C74A797A}"/>
              </a:ext>
            </a:extLst>
          </p:cNvPr>
          <p:cNvGrpSpPr/>
          <p:nvPr/>
        </p:nvGrpSpPr>
        <p:grpSpPr>
          <a:xfrm>
            <a:off x="6588153" y="5639782"/>
            <a:ext cx="871098" cy="478339"/>
            <a:chOff x="1926615" y="5572642"/>
            <a:chExt cx="871098" cy="478339"/>
          </a:xfrm>
        </p:grpSpPr>
        <p:sp>
          <p:nvSpPr>
            <p:cNvPr id="253" name="Rectangle 252">
              <a:extLst>
                <a:ext uri="{FF2B5EF4-FFF2-40B4-BE49-F238E27FC236}">
                  <a16:creationId xmlns:a16="http://schemas.microsoft.com/office/drawing/2014/main" id="{D7334E31-2DEF-4B2C-AB0F-F22E01622729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80A685FF-3BEE-472F-9A17-BDBCB748008F}"/>
                </a:ext>
              </a:extLst>
            </p:cNvPr>
            <p:cNvSpPr txBox="1"/>
            <p:nvPr/>
          </p:nvSpPr>
          <p:spPr>
            <a:xfrm>
              <a:off x="1926615" y="5702796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5" name="Rectangle 254">
              <a:extLst>
                <a:ext uri="{FF2B5EF4-FFF2-40B4-BE49-F238E27FC236}">
                  <a16:creationId xmlns:a16="http://schemas.microsoft.com/office/drawing/2014/main" id="{A39D6A9D-6362-464A-B33C-812512DE2B03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256" name="Group 255">
            <a:extLst>
              <a:ext uri="{FF2B5EF4-FFF2-40B4-BE49-F238E27FC236}">
                <a16:creationId xmlns:a16="http://schemas.microsoft.com/office/drawing/2014/main" id="{040346C8-001D-43D1-9561-DBBB04B0EC95}"/>
              </a:ext>
            </a:extLst>
          </p:cNvPr>
          <p:cNvGrpSpPr/>
          <p:nvPr/>
        </p:nvGrpSpPr>
        <p:grpSpPr>
          <a:xfrm>
            <a:off x="7891092" y="5639782"/>
            <a:ext cx="871098" cy="478339"/>
            <a:chOff x="1926615" y="5572642"/>
            <a:chExt cx="871098" cy="478339"/>
          </a:xfrm>
        </p:grpSpPr>
        <p:sp>
          <p:nvSpPr>
            <p:cNvPr id="257" name="Rectangle 256">
              <a:extLst>
                <a:ext uri="{FF2B5EF4-FFF2-40B4-BE49-F238E27FC236}">
                  <a16:creationId xmlns:a16="http://schemas.microsoft.com/office/drawing/2014/main" id="{C1012FB0-C72E-461F-94AD-2994A2C6C7F9}"/>
                </a:ext>
              </a:extLst>
            </p:cNvPr>
            <p:cNvSpPr/>
            <p:nvPr/>
          </p:nvSpPr>
          <p:spPr bwMode="auto">
            <a:xfrm>
              <a:off x="1926616" y="5577047"/>
              <a:ext cx="871097" cy="47393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241E4531-F347-47A7-8E8F-3E8C4AC0A8D5}"/>
                </a:ext>
              </a:extLst>
            </p:cNvPr>
            <p:cNvSpPr txBox="1"/>
            <p:nvPr/>
          </p:nvSpPr>
          <p:spPr>
            <a:xfrm>
              <a:off x="1926615" y="5702796"/>
              <a:ext cx="871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GB" sz="900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FF8DB2DD-22CC-43D5-9EB4-AEB29CA94E06}"/>
                </a:ext>
              </a:extLst>
            </p:cNvPr>
            <p:cNvSpPr/>
            <p:nvPr/>
          </p:nvSpPr>
          <p:spPr bwMode="auto">
            <a:xfrm>
              <a:off x="1926615" y="5572642"/>
              <a:ext cx="871097" cy="1284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34" charset="-128"/>
              </a:endParaRPr>
            </a:p>
          </p:txBody>
        </p:sp>
      </p:grpSp>
      <p:sp>
        <p:nvSpPr>
          <p:cNvPr id="260" name="Rectangle 259">
            <a:extLst>
              <a:ext uri="{FF2B5EF4-FFF2-40B4-BE49-F238E27FC236}">
                <a16:creationId xmlns:a16="http://schemas.microsoft.com/office/drawing/2014/main" id="{6C1C42F8-9517-4EA2-9830-7747373FE97A}"/>
              </a:ext>
            </a:extLst>
          </p:cNvPr>
          <p:cNvSpPr/>
          <p:nvPr/>
        </p:nvSpPr>
        <p:spPr bwMode="auto">
          <a:xfrm>
            <a:off x="5138357" y="5313632"/>
            <a:ext cx="1164472" cy="94806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  <p:sp>
        <p:nvSpPr>
          <p:cNvPr id="261" name="Rectangle 260">
            <a:extLst>
              <a:ext uri="{FF2B5EF4-FFF2-40B4-BE49-F238E27FC236}">
                <a16:creationId xmlns:a16="http://schemas.microsoft.com/office/drawing/2014/main" id="{F9B08C2E-5BB4-4ECD-9426-8F1EDB49A797}"/>
              </a:ext>
            </a:extLst>
          </p:cNvPr>
          <p:cNvSpPr/>
          <p:nvPr/>
        </p:nvSpPr>
        <p:spPr bwMode="auto">
          <a:xfrm>
            <a:off x="5138356" y="5301344"/>
            <a:ext cx="1164472" cy="14492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189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T Theme">
      <a:dk1>
        <a:srgbClr val="000000"/>
      </a:dk1>
      <a:lt1>
        <a:srgbClr val="FFFFFF"/>
      </a:lt1>
      <a:dk2>
        <a:srgbClr val="000066"/>
      </a:dk2>
      <a:lt2>
        <a:srgbClr val="C5D1D7"/>
      </a:lt2>
      <a:accent1>
        <a:srgbClr val="64379B"/>
      </a:accent1>
      <a:accent2>
        <a:srgbClr val="00528E"/>
      </a:accent2>
      <a:accent3>
        <a:srgbClr val="D71F85"/>
      </a:accent3>
      <a:accent4>
        <a:srgbClr val="69BE28"/>
      </a:accent4>
      <a:accent5>
        <a:srgbClr val="FFA02F"/>
      </a:accent5>
      <a:accent6>
        <a:srgbClr val="404040"/>
      </a:accent6>
      <a:hlink>
        <a:srgbClr val="64379B"/>
      </a:hlink>
      <a:folHlink>
        <a:srgbClr val="40404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200" dirty="0"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7A"/>
        </a:lt2>
        <a:accent1>
          <a:srgbClr val="005293"/>
        </a:accent1>
        <a:accent2>
          <a:srgbClr val="D71F85"/>
        </a:accent2>
        <a:accent3>
          <a:srgbClr val="FFFFFF"/>
        </a:accent3>
        <a:accent4>
          <a:srgbClr val="000000"/>
        </a:accent4>
        <a:accent5>
          <a:srgbClr val="AAB3C8"/>
        </a:accent5>
        <a:accent6>
          <a:srgbClr val="C31B78"/>
        </a:accent6>
        <a:hlink>
          <a:srgbClr val="80379B"/>
        </a:hlink>
        <a:folHlink>
          <a:srgbClr val="69BE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T Default Item" ma:contentTypeID="0x0101005EEE68971716474CABDF87371185FDEC00EC6EA5ED20A94112869E9D0DC08914F400132063EF3102CF4686FC6B6DD408CBDE" ma:contentTypeVersion="20" ma:contentTypeDescription="Default item with a two year maximum retention period." ma:contentTypeScope="" ma:versionID="d754a85fd7671140f496d70cde9b55a7">
  <xsd:schema xmlns:xsd="http://www.w3.org/2001/XMLSchema" xmlns:xs="http://www.w3.org/2001/XMLSchema" xmlns:p="http://schemas.microsoft.com/office/2006/metadata/properties" xmlns:ns2="e0e35bac-e255-4a69-af54-5f01336af94f" xmlns:ns3="dcc45c99-755c-4cf5-bad4-a8e553b8accc" targetNamespace="http://schemas.microsoft.com/office/2006/metadata/properties" ma:root="true" ma:fieldsID="22d03192bf8bbe90a38cb81436dce3f7" ns2:_="" ns3:_="">
    <xsd:import namespace="e0e35bac-e255-4a69-af54-5f01336af94f"/>
    <xsd:import namespace="dcc45c99-755c-4cf5-bad4-a8e553b8acc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Document_x0020_LanguageTaxHTField0" minOccurs="0"/>
                <xsd:element ref="ns2:TaxCatchAll" minOccurs="0"/>
                <xsd:element ref="ns2:TaxCatchAllLabel" minOccurs="0"/>
                <xsd:element ref="ns2:BT_x0020_Document_x0020_Owner"/>
                <xsd:element ref="ns2:BT_x0020_Document_x0020_Line_x0020_of_x0020_BusinessTaxHTField0" minOccurs="0"/>
                <xsd:element ref="ns3:Order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35bac-e255-4a69-af54-5f01336af94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Document_x0020_LanguageTaxHTField0" ma:index="11" ma:taxonomy="true" ma:internalName="Document_x0020_LanguageTaxHTField0" ma:taxonomyFieldName="Document_x0020_Language" ma:displayName="BT Content Language" ma:readOnly="false" ma:default="3;#English|6b8bacaf-8426-4946-be39-8600aacd45b4" ma:fieldId="{a6748acc-2b4e-400e-8dcd-ab0792578e55}" ma:taxonomyMulti="true" ma:sspId="242584ab-b7b4-45ad-9c64-f936d5cb8ab7" ma:termSetId="0418674a-b816-4cb4-92af-461c31f7b27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d4a224ca-60cd-4099-82c3-2f388805fb4b}" ma:internalName="TaxCatchAll" ma:showField="CatchAllData" ma:web="ca37180a-7ef7-4a0a-8255-e746f77f52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d4a224ca-60cd-4099-82c3-2f388805fb4b}" ma:internalName="TaxCatchAllLabel" ma:readOnly="true" ma:showField="CatchAllDataLabel" ma:web="ca37180a-7ef7-4a0a-8255-e746f77f52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T_x0020_Document_x0020_Owner" ma:index="15" ma:displayName="BT Content Owner" ma:list="UserInfo" ma:SharePointGroup="0" ma:internalName="BT_x0020_Document_x0020_Own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T_x0020_Document_x0020_Line_x0020_of_x0020_BusinessTaxHTField0" ma:index="16" nillable="true" ma:taxonomy="true" ma:internalName="BT_x0020_Document_x0020_Line_x0020_of_x0020_BusinessTaxHTField0" ma:taxonomyFieldName="BT_x0020_Document_x0020_Line_x0020_of_x0020_Business" ma:displayName="BT Content Line of Business" ma:readOnly="false" ma:default="" ma:fieldId="{62c1679a-d0b7-4458-a1db-30d70107ed47}" ma:sspId="242584ab-b7b4-45ad-9c64-f936d5cb8ab7" ma:termSetId="4ceaa9b6-46e3-47dd-a7e2-3e2bbecbc8d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45c99-755c-4cf5-bad4-a8e553b8accc" elementFormDefault="qualified">
    <xsd:import namespace="http://schemas.microsoft.com/office/2006/documentManagement/types"/>
    <xsd:import namespace="http://schemas.microsoft.com/office/infopath/2007/PartnerControls"/>
    <xsd:element name="Order0" ma:index="18" nillable="true" ma:displayName="Order" ma:description="Column used to sort the documents." ma:internalName="Order0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242584ab-b7b4-45ad-9c64-f936d5cb8ab7" ContentTypeId="0x0101005EEE68971716474CABDF87371185FDEC00EC6EA5ED20A94112869E9D0DC08914F4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T_x0020_Document_x0020_Owner xmlns="e0e35bac-e255-4a69-af54-5f01336af94f">
      <UserInfo>
        <DisplayName>IUSER\803300611</DisplayName>
        <AccountId>30</AccountId>
        <AccountType/>
      </UserInfo>
    </BT_x0020_Document_x0020_Owner>
    <BT_x0020_Document_x0020_Line_x0020_of_x0020_BusinessTaxHTField0 xmlns="e0e35bac-e255-4a69-af54-5f01336af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BT Innovate ＆ Design</TermName>
          <TermId xmlns="http://schemas.microsoft.com/office/infopath/2007/PartnerControls">255f1013-af66-46df-83b9-28c08827aac2</TermId>
        </TermInfo>
      </Terms>
    </BT_x0020_Document_x0020_Line_x0020_of_x0020_BusinessTaxHTField0>
    <Document_x0020_LanguageTaxHTField0 xmlns="e0e35bac-e255-4a69-af54-5f01336af94f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6b8bacaf-8426-4946-be39-8600aacd45b4</TermId>
        </TermInfo>
      </Terms>
    </Document_x0020_LanguageTaxHTField0>
    <TaxCatchAll xmlns="e0e35bac-e255-4a69-af54-5f01336af94f">
      <Value>9</Value>
      <Value>3</Value>
    </TaxCatchAll>
    <_dlc_DocId xmlns="e0e35bac-e255-4a69-af54-5f01336af94f">R2YTE47N4WHU-82-5</_dlc_DocId>
    <_dlc_DocIdUrl xmlns="e0e35bac-e255-4a69-af54-5f01336af94f">
      <Url>https://office.bt.com/sites/CAO/DesignPoint/_layouts/DocIdRedir.aspx?ID=R2YTE47N4WHU-82-5</Url>
      <Description>R2YTE47N4WHU-82-5</Description>
    </_dlc_DocIdUrl>
    <Order0 xmlns="dcc45c99-755c-4cf5-bad4-a8e553b8accc">2</Order0>
  </documentManagement>
</p:properties>
</file>

<file path=customXml/itemProps1.xml><?xml version="1.0" encoding="utf-8"?>
<ds:datastoreItem xmlns:ds="http://schemas.openxmlformats.org/officeDocument/2006/customXml" ds:itemID="{0E2FDD6C-2793-4E3B-BA16-4D1A509F78D1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707A4796-C84E-4356-B2A9-A8FAE0DAD35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D660C17-751B-42B5-8EB5-1690F75803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e35bac-e255-4a69-af54-5f01336af94f"/>
    <ds:schemaRef ds:uri="dcc45c99-755c-4cf5-bad4-a8e553b8a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110BE02-6C6E-4C10-A9AC-045B197BDCDC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038CED89-BA78-4B41-9FE6-A8DA85506806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69C5EA21-D413-4753-985E-E39681692D4D}">
  <ds:schemaRefs>
    <ds:schemaRef ds:uri="http://purl.org/dc/elements/1.1/"/>
    <ds:schemaRef ds:uri="http://schemas.microsoft.com/office/infopath/2007/PartnerControls"/>
    <ds:schemaRef ds:uri="e0e35bac-e255-4a69-af54-5f01336af94f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dcc45c99-755c-4cf5-bad4-a8e553b8accc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29272</TotalTime>
  <Words>58</Words>
  <Application>Microsoft Office PowerPoint</Application>
  <PresentationFormat>On-screen Show (4:3)</PresentationFormat>
  <Paragraphs>35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ACKO System Context Diagram</vt:lpstr>
      <vt:lpstr>Target Business – Application Services View</vt:lpstr>
      <vt:lpstr>Target Business – Application – Infrastructure Services View</vt:lpstr>
      <vt:lpstr>Target Business – Application – Infrastructure Services View</vt:lpstr>
    </vt:vector>
  </TitlesOfParts>
  <Company>Tim Wong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Anniss,MJ,Michael,DDE R</dc:creator>
  <cp:lastModifiedBy>Michael Anniss</cp:lastModifiedBy>
  <cp:revision>1317</cp:revision>
  <cp:lastPrinted>2019-02-24T09:52:59Z</cp:lastPrinted>
  <dcterms:modified xsi:type="dcterms:W3CDTF">2023-05-29T11:22:33Z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0x0101005EEE68971716474CABDF87371185FDEC00EC6EA5ED20A94112869E9D0DC08914F400132063EF3102CF4686FC6B6DD408CBDE</vt:lpwstr>
  </property>
  <property fmtid="{D5CDD505-2E9C-101B-9397-08002B2CF9AE}" pid="3" name="_dlc_DocIdItemGuid">
    <vt:lpwstr>88dbe509-f7eb-4b60-9479-289aeffd7970</vt:lpwstr>
  </property>
  <property fmtid="{D5CDD505-2E9C-101B-9397-08002B2CF9AE}" pid="4" name="BT Document Line of Business">
    <vt:lpwstr>9;#BT Innovate ＆ Design|255f1013-af66-46df-83b9-28c08827aac2</vt:lpwstr>
  </property>
  <property fmtid="{D5CDD505-2E9C-101B-9397-08002B2CF9AE}" pid="5" name="Document Language">
    <vt:lpwstr>3;#English|6b8bacaf-8426-4946-be39-8600aacd45b4</vt:lpwstr>
  </property>
</Properties>
</file>